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notesMasterIdLst>
    <p:notesMasterId r:id="rId48"/>
  </p:notesMasterIdLst>
  <p:handoutMasterIdLst>
    <p:handoutMasterId r:id="rId49"/>
  </p:handoutMasterIdLst>
  <p:sldIdLst>
    <p:sldId id="916" r:id="rId2"/>
    <p:sldId id="256" r:id="rId3"/>
    <p:sldId id="416" r:id="rId4"/>
    <p:sldId id="435" r:id="rId5"/>
    <p:sldId id="436" r:id="rId6"/>
    <p:sldId id="437" r:id="rId7"/>
    <p:sldId id="257" r:id="rId8"/>
    <p:sldId id="263" r:id="rId9"/>
    <p:sldId id="258" r:id="rId10"/>
    <p:sldId id="260" r:id="rId11"/>
    <p:sldId id="307" r:id="rId12"/>
    <p:sldId id="261" r:id="rId13"/>
    <p:sldId id="345" r:id="rId14"/>
    <p:sldId id="334" r:id="rId15"/>
    <p:sldId id="612" r:id="rId16"/>
    <p:sldId id="620" r:id="rId17"/>
    <p:sldId id="621" r:id="rId18"/>
    <p:sldId id="286" r:id="rId19"/>
    <p:sldId id="614" r:id="rId20"/>
    <p:sldId id="439" r:id="rId21"/>
    <p:sldId id="615" r:id="rId22"/>
    <p:sldId id="278" r:id="rId23"/>
    <p:sldId id="622" r:id="rId24"/>
    <p:sldId id="281" r:id="rId25"/>
    <p:sldId id="282" r:id="rId26"/>
    <p:sldId id="283" r:id="rId27"/>
    <p:sldId id="343" r:id="rId28"/>
    <p:sldId id="376" r:id="rId29"/>
    <p:sldId id="438" r:id="rId30"/>
    <p:sldId id="271" r:id="rId31"/>
    <p:sldId id="272" r:id="rId32"/>
    <p:sldId id="611" r:id="rId33"/>
    <p:sldId id="624" r:id="rId34"/>
    <p:sldId id="265" r:id="rId35"/>
    <p:sldId id="623" r:id="rId36"/>
    <p:sldId id="625" r:id="rId37"/>
    <p:sldId id="440" r:id="rId38"/>
    <p:sldId id="302" r:id="rId39"/>
    <p:sldId id="268" r:id="rId40"/>
    <p:sldId id="350" r:id="rId41"/>
    <p:sldId id="274" r:id="rId42"/>
    <p:sldId id="626" r:id="rId43"/>
    <p:sldId id="277" r:id="rId44"/>
    <p:sldId id="627" r:id="rId45"/>
    <p:sldId id="287" r:id="rId46"/>
    <p:sldId id="288" r:id="rId47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3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CC7D7-9406-4B7B-951A-BC5CDBBE975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685412B4-B7A7-4F97-9F6B-5DEBCFCB0F8D}">
      <dgm:prSet phldrT="[Texto]"/>
      <dgm:spPr/>
      <dgm:t>
        <a:bodyPr/>
        <a:lstStyle/>
        <a:p>
          <a:r>
            <a:rPr lang="es-US" dirty="0"/>
            <a:t>Ítem de Configuración</a:t>
          </a:r>
          <a:endParaRPr lang="es-AR" dirty="0"/>
        </a:p>
      </dgm:t>
    </dgm:pt>
    <dgm:pt modelId="{9EEDD363-1B57-48D5-BF21-2BF0AEA3E451}" type="parTrans" cxnId="{83283C4A-1AE4-40F9-83A9-2703202BE30A}">
      <dgm:prSet/>
      <dgm:spPr/>
      <dgm:t>
        <a:bodyPr/>
        <a:lstStyle/>
        <a:p>
          <a:endParaRPr lang="es-AR"/>
        </a:p>
      </dgm:t>
    </dgm:pt>
    <dgm:pt modelId="{659B0B47-F349-49C6-86B8-3F5314344796}" type="sibTrans" cxnId="{83283C4A-1AE4-40F9-83A9-2703202BE30A}">
      <dgm:prSet/>
      <dgm:spPr/>
      <dgm:t>
        <a:bodyPr/>
        <a:lstStyle/>
        <a:p>
          <a:endParaRPr lang="es-AR"/>
        </a:p>
      </dgm:t>
    </dgm:pt>
    <dgm:pt modelId="{C157DD24-5B4D-407B-815C-70910B9EF7FE}">
      <dgm:prSet phldrT="[Texto]"/>
      <dgm:spPr/>
      <dgm:t>
        <a:bodyPr/>
        <a:lstStyle/>
        <a:p>
          <a:r>
            <a:rPr lang="es-US" dirty="0"/>
            <a:t>Repositorio</a:t>
          </a:r>
          <a:endParaRPr lang="es-AR" dirty="0"/>
        </a:p>
      </dgm:t>
    </dgm:pt>
    <dgm:pt modelId="{8B63824A-6C47-40A5-A12C-658EAFBBD0ED}" type="parTrans" cxnId="{BB6F85D5-3CA7-4D43-9A2A-3C42EFEEFF33}">
      <dgm:prSet/>
      <dgm:spPr/>
      <dgm:t>
        <a:bodyPr/>
        <a:lstStyle/>
        <a:p>
          <a:endParaRPr lang="es-AR"/>
        </a:p>
      </dgm:t>
    </dgm:pt>
    <dgm:pt modelId="{F10017E3-1178-474C-9D5C-81084FDBB344}" type="sibTrans" cxnId="{BB6F85D5-3CA7-4D43-9A2A-3C42EFEEFF33}">
      <dgm:prSet/>
      <dgm:spPr/>
      <dgm:t>
        <a:bodyPr/>
        <a:lstStyle/>
        <a:p>
          <a:endParaRPr lang="es-AR"/>
        </a:p>
      </dgm:t>
    </dgm:pt>
    <dgm:pt modelId="{74BB3495-F9A0-41E2-BCB1-93823B881B27}">
      <dgm:prSet phldrT="[Texto]"/>
      <dgm:spPr/>
      <dgm:t>
        <a:bodyPr/>
        <a:lstStyle/>
        <a:p>
          <a:r>
            <a:rPr lang="es-US" dirty="0"/>
            <a:t>Línea Base</a:t>
          </a:r>
          <a:endParaRPr lang="es-AR" dirty="0"/>
        </a:p>
      </dgm:t>
    </dgm:pt>
    <dgm:pt modelId="{B39C69FB-AA03-4DB3-9E93-D413910DF20C}" type="parTrans" cxnId="{6B79844D-0EA2-478B-8B86-A45436EB5AAA}">
      <dgm:prSet/>
      <dgm:spPr/>
      <dgm:t>
        <a:bodyPr/>
        <a:lstStyle/>
        <a:p>
          <a:endParaRPr lang="es-AR"/>
        </a:p>
      </dgm:t>
    </dgm:pt>
    <dgm:pt modelId="{60639C64-DF72-40C2-97C0-C1B4088506A1}" type="sibTrans" cxnId="{6B79844D-0EA2-478B-8B86-A45436EB5AAA}">
      <dgm:prSet/>
      <dgm:spPr/>
      <dgm:t>
        <a:bodyPr/>
        <a:lstStyle/>
        <a:p>
          <a:endParaRPr lang="es-AR"/>
        </a:p>
      </dgm:t>
    </dgm:pt>
    <dgm:pt modelId="{41CD8322-93EF-47A5-AFDE-4A7373BE68C0}">
      <dgm:prSet phldrT="[Texto]"/>
      <dgm:spPr/>
      <dgm:t>
        <a:bodyPr/>
        <a:lstStyle/>
        <a:p>
          <a:r>
            <a:rPr lang="es-US" dirty="0"/>
            <a:t>Configuración del Software</a:t>
          </a:r>
          <a:endParaRPr lang="es-AR" dirty="0"/>
        </a:p>
      </dgm:t>
    </dgm:pt>
    <dgm:pt modelId="{CA6C6CEF-1CE2-4760-A4EF-F34FA406E9A5}" type="parTrans" cxnId="{32F52EDD-9F2D-4116-BE37-E2F5052E50B5}">
      <dgm:prSet/>
      <dgm:spPr/>
      <dgm:t>
        <a:bodyPr/>
        <a:lstStyle/>
        <a:p>
          <a:endParaRPr lang="es-AR"/>
        </a:p>
      </dgm:t>
    </dgm:pt>
    <dgm:pt modelId="{8C81AE2C-F935-46D5-96D7-7976B000FD9E}" type="sibTrans" cxnId="{32F52EDD-9F2D-4116-BE37-E2F5052E50B5}">
      <dgm:prSet/>
      <dgm:spPr/>
      <dgm:t>
        <a:bodyPr/>
        <a:lstStyle/>
        <a:p>
          <a:endParaRPr lang="es-AR"/>
        </a:p>
      </dgm:t>
    </dgm:pt>
    <dgm:pt modelId="{A3A39C6A-0C58-4EC2-8188-2D7D418F1B9D}">
      <dgm:prSet phldrT="[Texto]"/>
      <dgm:spPr/>
      <dgm:t>
        <a:bodyPr/>
        <a:lstStyle/>
        <a:p>
          <a:r>
            <a:rPr lang="es-US" dirty="0"/>
            <a:t>Ramas (Branch)</a:t>
          </a:r>
          <a:endParaRPr lang="es-AR" dirty="0"/>
        </a:p>
      </dgm:t>
    </dgm:pt>
    <dgm:pt modelId="{475F0887-C0DA-4BD9-92E6-6ACD5054B92A}" type="parTrans" cxnId="{1380DCDD-F122-4CDE-9E08-A928E2924185}">
      <dgm:prSet/>
      <dgm:spPr/>
      <dgm:t>
        <a:bodyPr/>
        <a:lstStyle/>
        <a:p>
          <a:endParaRPr lang="es-AR"/>
        </a:p>
      </dgm:t>
    </dgm:pt>
    <dgm:pt modelId="{4E73A90C-BF8A-4E4C-B987-8358ECE1AF4C}" type="sibTrans" cxnId="{1380DCDD-F122-4CDE-9E08-A928E2924185}">
      <dgm:prSet/>
      <dgm:spPr/>
      <dgm:t>
        <a:bodyPr/>
        <a:lstStyle/>
        <a:p>
          <a:endParaRPr lang="es-AR"/>
        </a:p>
      </dgm:t>
    </dgm:pt>
    <dgm:pt modelId="{FD7421D1-8F32-42BD-9859-C10728CFE2FD}" type="pres">
      <dgm:prSet presAssocID="{32CCC7D7-9406-4B7B-951A-BC5CDBBE975D}" presName="linearFlow" presStyleCnt="0">
        <dgm:presLayoutVars>
          <dgm:dir/>
          <dgm:resizeHandles val="exact"/>
        </dgm:presLayoutVars>
      </dgm:prSet>
      <dgm:spPr/>
    </dgm:pt>
    <dgm:pt modelId="{F8CF89FD-10EE-4A82-A06A-5873090A9FCC}" type="pres">
      <dgm:prSet presAssocID="{685412B4-B7A7-4F97-9F6B-5DEBCFCB0F8D}" presName="composite" presStyleCnt="0"/>
      <dgm:spPr/>
    </dgm:pt>
    <dgm:pt modelId="{78F54FC0-7E75-49C1-AE5D-EE56B3C6ACDC}" type="pres">
      <dgm:prSet presAssocID="{685412B4-B7A7-4F97-9F6B-5DEBCFCB0F8D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"/>
        </a:ext>
      </dgm:extLst>
    </dgm:pt>
    <dgm:pt modelId="{E99DD176-4653-47E6-A4F4-64E5A55CEC2A}" type="pres">
      <dgm:prSet presAssocID="{685412B4-B7A7-4F97-9F6B-5DEBCFCB0F8D}" presName="txShp" presStyleLbl="node1" presStyleIdx="0" presStyleCnt="5">
        <dgm:presLayoutVars>
          <dgm:bulletEnabled val="1"/>
        </dgm:presLayoutVars>
      </dgm:prSet>
      <dgm:spPr/>
    </dgm:pt>
    <dgm:pt modelId="{9D6EB9F0-8446-4A01-9AA4-3861E4C61C88}" type="pres">
      <dgm:prSet presAssocID="{659B0B47-F349-49C6-86B8-3F5314344796}" presName="spacing" presStyleCnt="0"/>
      <dgm:spPr/>
    </dgm:pt>
    <dgm:pt modelId="{07941C73-12B1-4BBC-891E-7AB6BFC691E2}" type="pres">
      <dgm:prSet presAssocID="{C157DD24-5B4D-407B-815C-70910B9EF7FE}" presName="composite" presStyleCnt="0"/>
      <dgm:spPr/>
    </dgm:pt>
    <dgm:pt modelId="{7BBC6F25-D2E7-461E-88C6-A6DAAC1020F6}" type="pres">
      <dgm:prSet presAssocID="{C157DD24-5B4D-407B-815C-70910B9EF7FE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peta abierta"/>
        </a:ext>
      </dgm:extLst>
    </dgm:pt>
    <dgm:pt modelId="{FB82951E-6BCA-4012-9FE0-E8CB03FD0B11}" type="pres">
      <dgm:prSet presAssocID="{C157DD24-5B4D-407B-815C-70910B9EF7FE}" presName="txShp" presStyleLbl="node1" presStyleIdx="1" presStyleCnt="5">
        <dgm:presLayoutVars>
          <dgm:bulletEnabled val="1"/>
        </dgm:presLayoutVars>
      </dgm:prSet>
      <dgm:spPr/>
    </dgm:pt>
    <dgm:pt modelId="{423E7934-9AC0-4FB2-99C3-9D0E7445B53D}" type="pres">
      <dgm:prSet presAssocID="{F10017E3-1178-474C-9D5C-81084FDBB344}" presName="spacing" presStyleCnt="0"/>
      <dgm:spPr/>
    </dgm:pt>
    <dgm:pt modelId="{B7BC31D1-20CB-465A-924D-84A25C1B025A}" type="pres">
      <dgm:prSet presAssocID="{74BB3495-F9A0-41E2-BCB1-93823B881B27}" presName="composite" presStyleCnt="0"/>
      <dgm:spPr/>
    </dgm:pt>
    <dgm:pt modelId="{8CDA88F5-2FBF-4233-9884-393D9B785556}" type="pres">
      <dgm:prSet presAssocID="{74BB3495-F9A0-41E2-BCB1-93823B881B27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tiqueta"/>
        </a:ext>
      </dgm:extLst>
    </dgm:pt>
    <dgm:pt modelId="{58B04992-824D-48B7-A0C8-7AF19B50BE77}" type="pres">
      <dgm:prSet presAssocID="{74BB3495-F9A0-41E2-BCB1-93823B881B27}" presName="txShp" presStyleLbl="node1" presStyleIdx="2" presStyleCnt="5">
        <dgm:presLayoutVars>
          <dgm:bulletEnabled val="1"/>
        </dgm:presLayoutVars>
      </dgm:prSet>
      <dgm:spPr/>
    </dgm:pt>
    <dgm:pt modelId="{85A8D14D-84BD-404D-A787-2C9E97DEF5D0}" type="pres">
      <dgm:prSet presAssocID="{60639C64-DF72-40C2-97C0-C1B4088506A1}" presName="spacing" presStyleCnt="0"/>
      <dgm:spPr/>
    </dgm:pt>
    <dgm:pt modelId="{2806B9A1-7A1A-48C7-85DB-704D6F28DE40}" type="pres">
      <dgm:prSet presAssocID="{A3A39C6A-0C58-4EC2-8188-2D7D418F1B9D}" presName="composite" presStyleCnt="0"/>
      <dgm:spPr/>
    </dgm:pt>
    <dgm:pt modelId="{4E41320E-FB4D-46FB-9E0B-900421257C73}" type="pres">
      <dgm:prSet presAssocID="{A3A39C6A-0C58-4EC2-8188-2D7D418F1B9D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Árbol de hoja caduca"/>
        </a:ext>
      </dgm:extLst>
    </dgm:pt>
    <dgm:pt modelId="{7C051393-D1CE-4C88-9C95-EC00E58A10E6}" type="pres">
      <dgm:prSet presAssocID="{A3A39C6A-0C58-4EC2-8188-2D7D418F1B9D}" presName="txShp" presStyleLbl="node1" presStyleIdx="3" presStyleCnt="5">
        <dgm:presLayoutVars>
          <dgm:bulletEnabled val="1"/>
        </dgm:presLayoutVars>
      </dgm:prSet>
      <dgm:spPr/>
    </dgm:pt>
    <dgm:pt modelId="{698B8632-7A2E-4787-A3FF-E4E45C9A71FC}" type="pres">
      <dgm:prSet presAssocID="{4E73A90C-BF8A-4E4C-B987-8358ECE1AF4C}" presName="spacing" presStyleCnt="0"/>
      <dgm:spPr/>
    </dgm:pt>
    <dgm:pt modelId="{871739F8-F032-4980-A6D7-F06584F63950}" type="pres">
      <dgm:prSet presAssocID="{41CD8322-93EF-47A5-AFDE-4A7373BE68C0}" presName="composite" presStyleCnt="0"/>
      <dgm:spPr/>
    </dgm:pt>
    <dgm:pt modelId="{BAA26EA2-59E5-4D8F-A75A-99046F3AF7D6}" type="pres">
      <dgm:prSet presAssocID="{41CD8322-93EF-47A5-AFDE-4A7373BE68C0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34C270BD-F85A-4765-A8DD-57804ED8E2D2}" type="pres">
      <dgm:prSet presAssocID="{41CD8322-93EF-47A5-AFDE-4A7373BE68C0}" presName="txShp" presStyleLbl="node1" presStyleIdx="4" presStyleCnt="5">
        <dgm:presLayoutVars>
          <dgm:bulletEnabled val="1"/>
        </dgm:presLayoutVars>
      </dgm:prSet>
      <dgm:spPr/>
    </dgm:pt>
  </dgm:ptLst>
  <dgm:cxnLst>
    <dgm:cxn modelId="{1E89FF29-C15C-47A7-8E35-266297E38CCB}" type="presOf" srcId="{C157DD24-5B4D-407B-815C-70910B9EF7FE}" destId="{FB82951E-6BCA-4012-9FE0-E8CB03FD0B11}" srcOrd="0" destOrd="0" presId="urn:microsoft.com/office/officeart/2005/8/layout/vList3"/>
    <dgm:cxn modelId="{51E6B460-A543-4FA0-9B4C-3721ED07AD2F}" type="presOf" srcId="{74BB3495-F9A0-41E2-BCB1-93823B881B27}" destId="{58B04992-824D-48B7-A0C8-7AF19B50BE77}" srcOrd="0" destOrd="0" presId="urn:microsoft.com/office/officeart/2005/8/layout/vList3"/>
    <dgm:cxn modelId="{2B3C2A63-419D-4FCD-B18A-77374CF32F0F}" type="presOf" srcId="{685412B4-B7A7-4F97-9F6B-5DEBCFCB0F8D}" destId="{E99DD176-4653-47E6-A4F4-64E5A55CEC2A}" srcOrd="0" destOrd="0" presId="urn:microsoft.com/office/officeart/2005/8/layout/vList3"/>
    <dgm:cxn modelId="{83283C4A-1AE4-40F9-83A9-2703202BE30A}" srcId="{32CCC7D7-9406-4B7B-951A-BC5CDBBE975D}" destId="{685412B4-B7A7-4F97-9F6B-5DEBCFCB0F8D}" srcOrd="0" destOrd="0" parTransId="{9EEDD363-1B57-48D5-BF21-2BF0AEA3E451}" sibTransId="{659B0B47-F349-49C6-86B8-3F5314344796}"/>
    <dgm:cxn modelId="{6B79844D-0EA2-478B-8B86-A45436EB5AAA}" srcId="{32CCC7D7-9406-4B7B-951A-BC5CDBBE975D}" destId="{74BB3495-F9A0-41E2-BCB1-93823B881B27}" srcOrd="2" destOrd="0" parTransId="{B39C69FB-AA03-4DB3-9E93-D413910DF20C}" sibTransId="{60639C64-DF72-40C2-97C0-C1B4088506A1}"/>
    <dgm:cxn modelId="{F409E698-D5D0-4B5D-A81C-272C9FF79FDA}" type="presOf" srcId="{A3A39C6A-0C58-4EC2-8188-2D7D418F1B9D}" destId="{7C051393-D1CE-4C88-9C95-EC00E58A10E6}" srcOrd="0" destOrd="0" presId="urn:microsoft.com/office/officeart/2005/8/layout/vList3"/>
    <dgm:cxn modelId="{BB6F85D5-3CA7-4D43-9A2A-3C42EFEEFF33}" srcId="{32CCC7D7-9406-4B7B-951A-BC5CDBBE975D}" destId="{C157DD24-5B4D-407B-815C-70910B9EF7FE}" srcOrd="1" destOrd="0" parTransId="{8B63824A-6C47-40A5-A12C-658EAFBBD0ED}" sibTransId="{F10017E3-1178-474C-9D5C-81084FDBB344}"/>
    <dgm:cxn modelId="{32F52EDD-9F2D-4116-BE37-E2F5052E50B5}" srcId="{32CCC7D7-9406-4B7B-951A-BC5CDBBE975D}" destId="{41CD8322-93EF-47A5-AFDE-4A7373BE68C0}" srcOrd="4" destOrd="0" parTransId="{CA6C6CEF-1CE2-4760-A4EF-F34FA406E9A5}" sibTransId="{8C81AE2C-F935-46D5-96D7-7976B000FD9E}"/>
    <dgm:cxn modelId="{1380DCDD-F122-4CDE-9E08-A928E2924185}" srcId="{32CCC7D7-9406-4B7B-951A-BC5CDBBE975D}" destId="{A3A39C6A-0C58-4EC2-8188-2D7D418F1B9D}" srcOrd="3" destOrd="0" parTransId="{475F0887-C0DA-4BD9-92E6-6ACD5054B92A}" sibTransId="{4E73A90C-BF8A-4E4C-B987-8358ECE1AF4C}"/>
    <dgm:cxn modelId="{4BB3CBED-A4AC-4F20-B58B-BC120C224ACD}" type="presOf" srcId="{32CCC7D7-9406-4B7B-951A-BC5CDBBE975D}" destId="{FD7421D1-8F32-42BD-9859-C10728CFE2FD}" srcOrd="0" destOrd="0" presId="urn:microsoft.com/office/officeart/2005/8/layout/vList3"/>
    <dgm:cxn modelId="{D74606FB-6780-446D-B2BA-129D01F34C29}" type="presOf" srcId="{41CD8322-93EF-47A5-AFDE-4A7373BE68C0}" destId="{34C270BD-F85A-4765-A8DD-57804ED8E2D2}" srcOrd="0" destOrd="0" presId="urn:microsoft.com/office/officeart/2005/8/layout/vList3"/>
    <dgm:cxn modelId="{ADF85B02-249E-4BBA-8C4D-FA3EE2F00E4D}" type="presParOf" srcId="{FD7421D1-8F32-42BD-9859-C10728CFE2FD}" destId="{F8CF89FD-10EE-4A82-A06A-5873090A9FCC}" srcOrd="0" destOrd="0" presId="urn:microsoft.com/office/officeart/2005/8/layout/vList3"/>
    <dgm:cxn modelId="{75875129-8346-4EF2-9D2A-26FC67B4227B}" type="presParOf" srcId="{F8CF89FD-10EE-4A82-A06A-5873090A9FCC}" destId="{78F54FC0-7E75-49C1-AE5D-EE56B3C6ACDC}" srcOrd="0" destOrd="0" presId="urn:microsoft.com/office/officeart/2005/8/layout/vList3"/>
    <dgm:cxn modelId="{317A5102-132E-4718-A970-4CE76D4A36AE}" type="presParOf" srcId="{F8CF89FD-10EE-4A82-A06A-5873090A9FCC}" destId="{E99DD176-4653-47E6-A4F4-64E5A55CEC2A}" srcOrd="1" destOrd="0" presId="urn:microsoft.com/office/officeart/2005/8/layout/vList3"/>
    <dgm:cxn modelId="{C7DC2FCF-19AA-4E12-998E-015A7166BF31}" type="presParOf" srcId="{FD7421D1-8F32-42BD-9859-C10728CFE2FD}" destId="{9D6EB9F0-8446-4A01-9AA4-3861E4C61C88}" srcOrd="1" destOrd="0" presId="urn:microsoft.com/office/officeart/2005/8/layout/vList3"/>
    <dgm:cxn modelId="{FC8DA4D7-472F-4057-8058-19A4470DC38E}" type="presParOf" srcId="{FD7421D1-8F32-42BD-9859-C10728CFE2FD}" destId="{07941C73-12B1-4BBC-891E-7AB6BFC691E2}" srcOrd="2" destOrd="0" presId="urn:microsoft.com/office/officeart/2005/8/layout/vList3"/>
    <dgm:cxn modelId="{E826E828-7839-4E21-82DD-D3B779D422B9}" type="presParOf" srcId="{07941C73-12B1-4BBC-891E-7AB6BFC691E2}" destId="{7BBC6F25-D2E7-461E-88C6-A6DAAC1020F6}" srcOrd="0" destOrd="0" presId="urn:microsoft.com/office/officeart/2005/8/layout/vList3"/>
    <dgm:cxn modelId="{A14ED28F-BA3D-45D6-966F-8D283486AB9F}" type="presParOf" srcId="{07941C73-12B1-4BBC-891E-7AB6BFC691E2}" destId="{FB82951E-6BCA-4012-9FE0-E8CB03FD0B11}" srcOrd="1" destOrd="0" presId="urn:microsoft.com/office/officeart/2005/8/layout/vList3"/>
    <dgm:cxn modelId="{5FE970CD-7BD3-4DE2-A721-8B249B7B2039}" type="presParOf" srcId="{FD7421D1-8F32-42BD-9859-C10728CFE2FD}" destId="{423E7934-9AC0-4FB2-99C3-9D0E7445B53D}" srcOrd="3" destOrd="0" presId="urn:microsoft.com/office/officeart/2005/8/layout/vList3"/>
    <dgm:cxn modelId="{1E263C92-4A3A-426A-9AB1-15792B6B85EB}" type="presParOf" srcId="{FD7421D1-8F32-42BD-9859-C10728CFE2FD}" destId="{B7BC31D1-20CB-465A-924D-84A25C1B025A}" srcOrd="4" destOrd="0" presId="urn:microsoft.com/office/officeart/2005/8/layout/vList3"/>
    <dgm:cxn modelId="{5B0E55F4-0C7E-4771-8D2E-060A01BBC977}" type="presParOf" srcId="{B7BC31D1-20CB-465A-924D-84A25C1B025A}" destId="{8CDA88F5-2FBF-4233-9884-393D9B785556}" srcOrd="0" destOrd="0" presId="urn:microsoft.com/office/officeart/2005/8/layout/vList3"/>
    <dgm:cxn modelId="{FB8B001E-6C27-4615-A9BF-22200E154492}" type="presParOf" srcId="{B7BC31D1-20CB-465A-924D-84A25C1B025A}" destId="{58B04992-824D-48B7-A0C8-7AF19B50BE77}" srcOrd="1" destOrd="0" presId="urn:microsoft.com/office/officeart/2005/8/layout/vList3"/>
    <dgm:cxn modelId="{16EA5E60-5007-441B-B3E6-9EAE3AEB65CE}" type="presParOf" srcId="{FD7421D1-8F32-42BD-9859-C10728CFE2FD}" destId="{85A8D14D-84BD-404D-A787-2C9E97DEF5D0}" srcOrd="5" destOrd="0" presId="urn:microsoft.com/office/officeart/2005/8/layout/vList3"/>
    <dgm:cxn modelId="{F332359A-A8B7-419F-ABED-E7AF4AD332AC}" type="presParOf" srcId="{FD7421D1-8F32-42BD-9859-C10728CFE2FD}" destId="{2806B9A1-7A1A-48C7-85DB-704D6F28DE40}" srcOrd="6" destOrd="0" presId="urn:microsoft.com/office/officeart/2005/8/layout/vList3"/>
    <dgm:cxn modelId="{9D1E3A8E-A3F4-4A32-8292-E1456B349927}" type="presParOf" srcId="{2806B9A1-7A1A-48C7-85DB-704D6F28DE40}" destId="{4E41320E-FB4D-46FB-9E0B-900421257C73}" srcOrd="0" destOrd="0" presId="urn:microsoft.com/office/officeart/2005/8/layout/vList3"/>
    <dgm:cxn modelId="{16FB5DE2-D796-44B5-868D-3B834C1AA3DB}" type="presParOf" srcId="{2806B9A1-7A1A-48C7-85DB-704D6F28DE40}" destId="{7C051393-D1CE-4C88-9C95-EC00E58A10E6}" srcOrd="1" destOrd="0" presId="urn:microsoft.com/office/officeart/2005/8/layout/vList3"/>
    <dgm:cxn modelId="{52CC6586-C7D3-439E-A494-650DFCB26F65}" type="presParOf" srcId="{FD7421D1-8F32-42BD-9859-C10728CFE2FD}" destId="{698B8632-7A2E-4787-A3FF-E4E45C9A71FC}" srcOrd="7" destOrd="0" presId="urn:microsoft.com/office/officeart/2005/8/layout/vList3"/>
    <dgm:cxn modelId="{46BF4F30-CC32-4943-85A4-B7205590331A}" type="presParOf" srcId="{FD7421D1-8F32-42BD-9859-C10728CFE2FD}" destId="{871739F8-F032-4980-A6D7-F06584F63950}" srcOrd="8" destOrd="0" presId="urn:microsoft.com/office/officeart/2005/8/layout/vList3"/>
    <dgm:cxn modelId="{E366F03B-24C6-4896-9CF4-7257FB8BA0EC}" type="presParOf" srcId="{871739F8-F032-4980-A6D7-F06584F63950}" destId="{BAA26EA2-59E5-4D8F-A75A-99046F3AF7D6}" srcOrd="0" destOrd="0" presId="urn:microsoft.com/office/officeart/2005/8/layout/vList3"/>
    <dgm:cxn modelId="{A13FECD5-8DBF-42B6-A178-C7C0FD7B2B06}" type="presParOf" srcId="{871739F8-F032-4980-A6D7-F06584F63950}" destId="{34C270BD-F85A-4765-A8DD-57804ED8E2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80298-3959-4A12-B4CA-49A4622381EC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49E99B72-683E-4BC3-96AC-FAE11A4A504B}">
      <dgm:prSet phldrT="[Texto]"/>
      <dgm:spPr/>
      <dgm:t>
        <a:bodyPr/>
        <a:lstStyle/>
        <a:p>
          <a:r>
            <a:rPr lang="es-US" dirty="0"/>
            <a:t>Producto</a:t>
          </a:r>
          <a:endParaRPr lang="es-AR" dirty="0"/>
        </a:p>
      </dgm:t>
    </dgm:pt>
    <dgm:pt modelId="{F1D4E10C-D1C7-47A4-969F-84457705FA66}" type="parTrans" cxnId="{CE4885AB-25C9-4B23-BCF2-02F7C82F1E99}">
      <dgm:prSet/>
      <dgm:spPr/>
      <dgm:t>
        <a:bodyPr/>
        <a:lstStyle/>
        <a:p>
          <a:endParaRPr lang="es-AR"/>
        </a:p>
      </dgm:t>
    </dgm:pt>
    <dgm:pt modelId="{925CA252-0A7C-47F3-8CA0-281D84876928}" type="sibTrans" cxnId="{CE4885AB-25C9-4B23-BCF2-02F7C82F1E99}">
      <dgm:prSet/>
      <dgm:spPr/>
      <dgm:t>
        <a:bodyPr/>
        <a:lstStyle/>
        <a:p>
          <a:endParaRPr lang="es-AR"/>
        </a:p>
      </dgm:t>
    </dgm:pt>
    <dgm:pt modelId="{EDEB3A70-4D01-40D0-AC2B-1B0EB702E43E}">
      <dgm:prSet phldrT="[Texto]"/>
      <dgm:spPr/>
      <dgm:t>
        <a:bodyPr/>
        <a:lstStyle/>
        <a:p>
          <a:r>
            <a:rPr lang="es-US" dirty="0"/>
            <a:t>ERS</a:t>
          </a:r>
          <a:endParaRPr lang="es-AR" dirty="0"/>
        </a:p>
      </dgm:t>
    </dgm:pt>
    <dgm:pt modelId="{DFE0E6A5-9E32-44FE-963E-580C84C5E86E}" type="parTrans" cxnId="{862BD44D-2108-41B8-8C4F-39B6029D757C}">
      <dgm:prSet/>
      <dgm:spPr/>
      <dgm:t>
        <a:bodyPr/>
        <a:lstStyle/>
        <a:p>
          <a:endParaRPr lang="es-AR"/>
        </a:p>
      </dgm:t>
    </dgm:pt>
    <dgm:pt modelId="{DB927EBA-1948-4B79-AF66-A11E521A9A1A}" type="sibTrans" cxnId="{862BD44D-2108-41B8-8C4F-39B6029D757C}">
      <dgm:prSet/>
      <dgm:spPr/>
      <dgm:t>
        <a:bodyPr/>
        <a:lstStyle/>
        <a:p>
          <a:endParaRPr lang="es-AR"/>
        </a:p>
      </dgm:t>
    </dgm:pt>
    <dgm:pt modelId="{64DBD83B-D0C0-4CB5-9385-3EA00EFE5E3D}">
      <dgm:prSet phldrT="[Texto]"/>
      <dgm:spPr/>
      <dgm:t>
        <a:bodyPr/>
        <a:lstStyle/>
        <a:p>
          <a:r>
            <a:rPr lang="es-US" dirty="0"/>
            <a:t>Proyecto</a:t>
          </a:r>
          <a:endParaRPr lang="es-AR" dirty="0"/>
        </a:p>
      </dgm:t>
    </dgm:pt>
    <dgm:pt modelId="{404C6D17-B760-4358-956B-38FCD9FEED9A}" type="parTrans" cxnId="{9DA6F480-81BD-42FC-9747-CEB33F004CE5}">
      <dgm:prSet/>
      <dgm:spPr/>
      <dgm:t>
        <a:bodyPr/>
        <a:lstStyle/>
        <a:p>
          <a:endParaRPr lang="es-AR"/>
        </a:p>
      </dgm:t>
    </dgm:pt>
    <dgm:pt modelId="{390937D3-3D36-4836-9D54-1095B5508DEC}" type="sibTrans" cxnId="{9DA6F480-81BD-42FC-9747-CEB33F004CE5}">
      <dgm:prSet/>
      <dgm:spPr/>
      <dgm:t>
        <a:bodyPr/>
        <a:lstStyle/>
        <a:p>
          <a:endParaRPr lang="es-AR"/>
        </a:p>
      </dgm:t>
    </dgm:pt>
    <dgm:pt modelId="{D4721EC0-DFF5-48B7-894A-AB0B9D906C1F}">
      <dgm:prSet phldrT="[Texto]"/>
      <dgm:spPr/>
      <dgm:t>
        <a:bodyPr/>
        <a:lstStyle/>
        <a:p>
          <a:r>
            <a:rPr lang="es-US" dirty="0"/>
            <a:t>Plan de Proyecto</a:t>
          </a:r>
          <a:endParaRPr lang="es-AR" dirty="0"/>
        </a:p>
      </dgm:t>
    </dgm:pt>
    <dgm:pt modelId="{3C0EF628-53D6-4744-AD78-4702973E92F7}" type="parTrans" cxnId="{6CA74732-6EB9-437D-B7E9-849061D2D2E3}">
      <dgm:prSet/>
      <dgm:spPr/>
      <dgm:t>
        <a:bodyPr/>
        <a:lstStyle/>
        <a:p>
          <a:endParaRPr lang="es-AR"/>
        </a:p>
      </dgm:t>
    </dgm:pt>
    <dgm:pt modelId="{0BDEC0C4-DA07-4AB5-BD9E-D4734689432A}" type="sibTrans" cxnId="{6CA74732-6EB9-437D-B7E9-849061D2D2E3}">
      <dgm:prSet/>
      <dgm:spPr/>
      <dgm:t>
        <a:bodyPr/>
        <a:lstStyle/>
        <a:p>
          <a:endParaRPr lang="es-AR"/>
        </a:p>
      </dgm:t>
    </dgm:pt>
    <dgm:pt modelId="{5B1A7165-A9FF-42C1-94A8-A5999C0D45B9}">
      <dgm:prSet phldrT="[Texto]"/>
      <dgm:spPr/>
      <dgm:t>
        <a:bodyPr/>
        <a:lstStyle/>
        <a:p>
          <a:r>
            <a:rPr lang="es-US" dirty="0"/>
            <a:t>Iteración</a:t>
          </a:r>
          <a:endParaRPr lang="es-AR" dirty="0"/>
        </a:p>
      </dgm:t>
    </dgm:pt>
    <dgm:pt modelId="{4E1DAEA1-9FBE-46FF-891C-D2769279C752}" type="parTrans" cxnId="{7F2BD875-2C3D-41BC-B165-2DC43F2B7C86}">
      <dgm:prSet/>
      <dgm:spPr/>
      <dgm:t>
        <a:bodyPr/>
        <a:lstStyle/>
        <a:p>
          <a:endParaRPr lang="es-AR"/>
        </a:p>
      </dgm:t>
    </dgm:pt>
    <dgm:pt modelId="{F417A2B2-E8F3-4A31-9D79-5A06446407F2}" type="sibTrans" cxnId="{7F2BD875-2C3D-41BC-B165-2DC43F2B7C86}">
      <dgm:prSet/>
      <dgm:spPr/>
      <dgm:t>
        <a:bodyPr/>
        <a:lstStyle/>
        <a:p>
          <a:endParaRPr lang="es-AR"/>
        </a:p>
      </dgm:t>
    </dgm:pt>
    <dgm:pt modelId="{D16E3ECD-129C-4587-AFCF-5370AEAFD27C}">
      <dgm:prSet phldrT="[Texto]"/>
      <dgm:spPr/>
      <dgm:t>
        <a:bodyPr/>
        <a:lstStyle/>
        <a:p>
          <a:r>
            <a:rPr lang="es-US" dirty="0"/>
            <a:t>Plan de Iteración</a:t>
          </a:r>
          <a:endParaRPr lang="es-AR" dirty="0"/>
        </a:p>
      </dgm:t>
    </dgm:pt>
    <dgm:pt modelId="{9A19CCAE-B679-4997-95AB-8A842B503165}" type="parTrans" cxnId="{1DC8AEC8-AD15-45F8-90B9-5CA9F3C60405}">
      <dgm:prSet/>
      <dgm:spPr/>
      <dgm:t>
        <a:bodyPr/>
        <a:lstStyle/>
        <a:p>
          <a:endParaRPr lang="es-AR"/>
        </a:p>
      </dgm:t>
    </dgm:pt>
    <dgm:pt modelId="{A65913C2-2ED6-4BD1-9CBD-E37642DEADD5}" type="sibTrans" cxnId="{1DC8AEC8-AD15-45F8-90B9-5CA9F3C60405}">
      <dgm:prSet/>
      <dgm:spPr/>
      <dgm:t>
        <a:bodyPr/>
        <a:lstStyle/>
        <a:p>
          <a:endParaRPr lang="es-AR"/>
        </a:p>
      </dgm:t>
    </dgm:pt>
    <dgm:pt modelId="{69197624-93F2-46F6-B76A-7703043F1977}">
      <dgm:prSet phldrT="[Texto]"/>
      <dgm:spPr/>
      <dgm:t>
        <a:bodyPr/>
        <a:lstStyle/>
        <a:p>
          <a:r>
            <a:rPr lang="es-US" dirty="0"/>
            <a:t>Arquitectura</a:t>
          </a:r>
          <a:endParaRPr lang="es-AR" dirty="0"/>
        </a:p>
      </dgm:t>
    </dgm:pt>
    <dgm:pt modelId="{35D8C0A5-C2AE-49F4-BDBC-733AAE75892A}" type="parTrans" cxnId="{CEAA6EDE-44F1-4679-A960-21AE107DBA8D}">
      <dgm:prSet/>
      <dgm:spPr/>
      <dgm:t>
        <a:bodyPr/>
        <a:lstStyle/>
        <a:p>
          <a:endParaRPr lang="es-AR"/>
        </a:p>
      </dgm:t>
    </dgm:pt>
    <dgm:pt modelId="{CAAB9740-EAB1-4A36-B9C7-2548EB5D3B71}" type="sibTrans" cxnId="{CEAA6EDE-44F1-4679-A960-21AE107DBA8D}">
      <dgm:prSet/>
      <dgm:spPr/>
      <dgm:t>
        <a:bodyPr/>
        <a:lstStyle/>
        <a:p>
          <a:endParaRPr lang="es-AR"/>
        </a:p>
      </dgm:t>
    </dgm:pt>
    <dgm:pt modelId="{0D5D03CD-7BD0-41DE-9B36-D0C8633618BD}">
      <dgm:prSet phldrT="[Texto]"/>
      <dgm:spPr/>
      <dgm:t>
        <a:bodyPr/>
        <a:lstStyle/>
        <a:p>
          <a:r>
            <a:rPr lang="es-US" dirty="0"/>
            <a:t>Código</a:t>
          </a:r>
          <a:endParaRPr lang="es-AR" dirty="0"/>
        </a:p>
      </dgm:t>
    </dgm:pt>
    <dgm:pt modelId="{D8900E48-94CA-4812-B9C2-D45C0045F6A1}" type="parTrans" cxnId="{BF38B01E-1B7A-4BEB-BDA5-35E41B3EB2AF}">
      <dgm:prSet/>
      <dgm:spPr/>
      <dgm:t>
        <a:bodyPr/>
        <a:lstStyle/>
        <a:p>
          <a:endParaRPr lang="es-AR"/>
        </a:p>
      </dgm:t>
    </dgm:pt>
    <dgm:pt modelId="{C76B1089-F91F-4BCA-B3B9-FECBD36D565E}" type="sibTrans" cxnId="{BF38B01E-1B7A-4BEB-BDA5-35E41B3EB2AF}">
      <dgm:prSet/>
      <dgm:spPr/>
      <dgm:t>
        <a:bodyPr/>
        <a:lstStyle/>
        <a:p>
          <a:endParaRPr lang="es-AR"/>
        </a:p>
      </dgm:t>
    </dgm:pt>
    <dgm:pt modelId="{189E16D1-9318-4F7F-AF0C-8A8C2A39947D}">
      <dgm:prSet phldrT="[Texto]"/>
      <dgm:spPr/>
      <dgm:t>
        <a:bodyPr/>
        <a:lstStyle/>
        <a:p>
          <a:r>
            <a:rPr lang="es-US" dirty="0"/>
            <a:t>Manual de Usuario</a:t>
          </a:r>
          <a:endParaRPr lang="es-AR" dirty="0"/>
        </a:p>
      </dgm:t>
    </dgm:pt>
    <dgm:pt modelId="{199E5773-4112-4574-AF9E-38B8F08C1D91}" type="parTrans" cxnId="{038DCA81-D3F1-496D-85E9-68EF52252EE4}">
      <dgm:prSet/>
      <dgm:spPr/>
      <dgm:t>
        <a:bodyPr/>
        <a:lstStyle/>
        <a:p>
          <a:endParaRPr lang="es-AR"/>
        </a:p>
      </dgm:t>
    </dgm:pt>
    <dgm:pt modelId="{729F5CE5-FFF4-43A0-8D93-454D26220043}" type="sibTrans" cxnId="{038DCA81-D3F1-496D-85E9-68EF52252EE4}">
      <dgm:prSet/>
      <dgm:spPr/>
      <dgm:t>
        <a:bodyPr/>
        <a:lstStyle/>
        <a:p>
          <a:endParaRPr lang="es-AR"/>
        </a:p>
      </dgm:t>
    </dgm:pt>
    <dgm:pt modelId="{08DE00F1-E5BA-4D6F-B5C1-229EBDDA6C7F}">
      <dgm:prSet phldrT="[Texto]"/>
      <dgm:spPr/>
      <dgm:t>
        <a:bodyPr/>
        <a:lstStyle/>
        <a:p>
          <a:r>
            <a:rPr lang="es-US" dirty="0"/>
            <a:t>Cronograma</a:t>
          </a:r>
          <a:endParaRPr lang="es-AR" dirty="0"/>
        </a:p>
      </dgm:t>
    </dgm:pt>
    <dgm:pt modelId="{CF3AF324-2614-40B0-94FE-08079937A071}" type="parTrans" cxnId="{677FC900-190B-42D3-971B-A35BA43F8EE6}">
      <dgm:prSet/>
      <dgm:spPr/>
      <dgm:t>
        <a:bodyPr/>
        <a:lstStyle/>
        <a:p>
          <a:endParaRPr lang="es-AR"/>
        </a:p>
      </dgm:t>
    </dgm:pt>
    <dgm:pt modelId="{46975972-A9B8-42F7-9B47-80D4D9C06175}" type="sibTrans" cxnId="{677FC900-190B-42D3-971B-A35BA43F8EE6}">
      <dgm:prSet/>
      <dgm:spPr/>
      <dgm:t>
        <a:bodyPr/>
        <a:lstStyle/>
        <a:p>
          <a:endParaRPr lang="es-AR"/>
        </a:p>
      </dgm:t>
    </dgm:pt>
    <dgm:pt modelId="{4C58CDE7-02DE-4F32-9583-DB2899BF8C43}">
      <dgm:prSet phldrT="[Texto]"/>
      <dgm:spPr/>
      <dgm:t>
        <a:bodyPr/>
        <a:lstStyle/>
        <a:p>
          <a:r>
            <a:rPr lang="es-US" dirty="0"/>
            <a:t>Reporte de Defectos</a:t>
          </a:r>
          <a:endParaRPr lang="es-AR" dirty="0"/>
        </a:p>
      </dgm:t>
    </dgm:pt>
    <dgm:pt modelId="{74EFDD55-B0E3-491A-B60E-F250B8477ECA}" type="parTrans" cxnId="{657F5F3E-4EB2-428D-8593-2CE172948D6D}">
      <dgm:prSet/>
      <dgm:spPr/>
      <dgm:t>
        <a:bodyPr/>
        <a:lstStyle/>
        <a:p>
          <a:endParaRPr lang="es-AR"/>
        </a:p>
      </dgm:t>
    </dgm:pt>
    <dgm:pt modelId="{BC9B30EC-503A-4DA8-A00A-897650A6DA94}" type="sibTrans" cxnId="{657F5F3E-4EB2-428D-8593-2CE172948D6D}">
      <dgm:prSet/>
      <dgm:spPr/>
      <dgm:t>
        <a:bodyPr/>
        <a:lstStyle/>
        <a:p>
          <a:endParaRPr lang="es-AR"/>
        </a:p>
      </dgm:t>
    </dgm:pt>
    <dgm:pt modelId="{370A6A56-5433-4D9C-8041-0F4B0D0B8A06}" type="pres">
      <dgm:prSet presAssocID="{67680298-3959-4A12-B4CA-49A4622381EC}" presName="linearFlow" presStyleCnt="0">
        <dgm:presLayoutVars>
          <dgm:dir/>
          <dgm:animLvl val="lvl"/>
          <dgm:resizeHandles val="exact"/>
        </dgm:presLayoutVars>
      </dgm:prSet>
      <dgm:spPr/>
    </dgm:pt>
    <dgm:pt modelId="{9B553EC8-9420-45C2-B424-1F20FD9BE6F4}" type="pres">
      <dgm:prSet presAssocID="{49E99B72-683E-4BC3-96AC-FAE11A4A504B}" presName="composite" presStyleCnt="0"/>
      <dgm:spPr/>
    </dgm:pt>
    <dgm:pt modelId="{A3603058-AC53-4861-A2D1-19325FC372ED}" type="pres">
      <dgm:prSet presAssocID="{49E99B72-683E-4BC3-96AC-FAE11A4A504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EBE4420-B0C2-4F4A-99D1-73A792940085}" type="pres">
      <dgm:prSet presAssocID="{49E99B72-683E-4BC3-96AC-FAE11A4A504B}" presName="parSh" presStyleLbl="node1" presStyleIdx="0" presStyleCnt="3"/>
      <dgm:spPr/>
    </dgm:pt>
    <dgm:pt modelId="{C784EC47-11C5-4482-BF23-13AA64D6603D}" type="pres">
      <dgm:prSet presAssocID="{49E99B72-683E-4BC3-96AC-FAE11A4A504B}" presName="desTx" presStyleLbl="fgAcc1" presStyleIdx="0" presStyleCnt="3">
        <dgm:presLayoutVars>
          <dgm:bulletEnabled val="1"/>
        </dgm:presLayoutVars>
      </dgm:prSet>
      <dgm:spPr/>
    </dgm:pt>
    <dgm:pt modelId="{AEE8A546-6685-4F13-96CC-CE9B6E7D488D}" type="pres">
      <dgm:prSet presAssocID="{925CA252-0A7C-47F3-8CA0-281D84876928}" presName="sibTrans" presStyleLbl="sibTrans2D1" presStyleIdx="0" presStyleCnt="2"/>
      <dgm:spPr/>
    </dgm:pt>
    <dgm:pt modelId="{D0E355FF-6FE2-447A-B9FB-C7830A61D236}" type="pres">
      <dgm:prSet presAssocID="{925CA252-0A7C-47F3-8CA0-281D84876928}" presName="connTx" presStyleLbl="sibTrans2D1" presStyleIdx="0" presStyleCnt="2"/>
      <dgm:spPr/>
    </dgm:pt>
    <dgm:pt modelId="{EBB8376E-427C-4E40-902C-1422D56E7F6E}" type="pres">
      <dgm:prSet presAssocID="{64DBD83B-D0C0-4CB5-9385-3EA00EFE5E3D}" presName="composite" presStyleCnt="0"/>
      <dgm:spPr/>
    </dgm:pt>
    <dgm:pt modelId="{06913A4F-9F9B-4E07-8268-32A111480F71}" type="pres">
      <dgm:prSet presAssocID="{64DBD83B-D0C0-4CB5-9385-3EA00EFE5E3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753CD9-4AC6-486F-95BA-7C8AF646AC31}" type="pres">
      <dgm:prSet presAssocID="{64DBD83B-D0C0-4CB5-9385-3EA00EFE5E3D}" presName="parSh" presStyleLbl="node1" presStyleIdx="1" presStyleCnt="3"/>
      <dgm:spPr/>
    </dgm:pt>
    <dgm:pt modelId="{9C675C2B-BEF9-43F0-8796-21B4680922C2}" type="pres">
      <dgm:prSet presAssocID="{64DBD83B-D0C0-4CB5-9385-3EA00EFE5E3D}" presName="desTx" presStyleLbl="fgAcc1" presStyleIdx="1" presStyleCnt="3">
        <dgm:presLayoutVars>
          <dgm:bulletEnabled val="1"/>
        </dgm:presLayoutVars>
      </dgm:prSet>
      <dgm:spPr/>
    </dgm:pt>
    <dgm:pt modelId="{F23A05A2-C9EC-4C53-AD3E-73E3FFB90B59}" type="pres">
      <dgm:prSet presAssocID="{390937D3-3D36-4836-9D54-1095B5508DEC}" presName="sibTrans" presStyleLbl="sibTrans2D1" presStyleIdx="1" presStyleCnt="2"/>
      <dgm:spPr/>
    </dgm:pt>
    <dgm:pt modelId="{5D7077E0-458A-41C5-904B-5E34C36ECCAE}" type="pres">
      <dgm:prSet presAssocID="{390937D3-3D36-4836-9D54-1095B5508DEC}" presName="connTx" presStyleLbl="sibTrans2D1" presStyleIdx="1" presStyleCnt="2"/>
      <dgm:spPr/>
    </dgm:pt>
    <dgm:pt modelId="{9BF80C95-69C3-4237-9B7A-2B1479909472}" type="pres">
      <dgm:prSet presAssocID="{5B1A7165-A9FF-42C1-94A8-A5999C0D45B9}" presName="composite" presStyleCnt="0"/>
      <dgm:spPr/>
    </dgm:pt>
    <dgm:pt modelId="{462A6ABE-3A19-4FE7-9207-8619F220930E}" type="pres">
      <dgm:prSet presAssocID="{5B1A7165-A9FF-42C1-94A8-A5999C0D45B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10FF2D4-A19F-43A0-B110-D81E23E72C54}" type="pres">
      <dgm:prSet presAssocID="{5B1A7165-A9FF-42C1-94A8-A5999C0D45B9}" presName="parSh" presStyleLbl="node1" presStyleIdx="2" presStyleCnt="3"/>
      <dgm:spPr/>
    </dgm:pt>
    <dgm:pt modelId="{BA96E8C5-140A-4E59-A859-B69BCC22886D}" type="pres">
      <dgm:prSet presAssocID="{5B1A7165-A9FF-42C1-94A8-A5999C0D45B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77FC900-190B-42D3-971B-A35BA43F8EE6}" srcId="{64DBD83B-D0C0-4CB5-9385-3EA00EFE5E3D}" destId="{08DE00F1-E5BA-4D6F-B5C1-229EBDDA6C7F}" srcOrd="1" destOrd="0" parTransId="{CF3AF324-2614-40B0-94FE-08079937A071}" sibTransId="{46975972-A9B8-42F7-9B47-80D4D9C06175}"/>
    <dgm:cxn modelId="{BF38B01E-1B7A-4BEB-BDA5-35E41B3EB2AF}" srcId="{49E99B72-683E-4BC3-96AC-FAE11A4A504B}" destId="{0D5D03CD-7BD0-41DE-9B36-D0C8633618BD}" srcOrd="2" destOrd="0" parTransId="{D8900E48-94CA-4812-B9C2-D45C0045F6A1}" sibTransId="{C76B1089-F91F-4BCA-B3B9-FECBD36D565E}"/>
    <dgm:cxn modelId="{0B365427-038E-43AF-8E0E-D6D926B362BA}" type="presOf" srcId="{69197624-93F2-46F6-B76A-7703043F1977}" destId="{C784EC47-11C5-4482-BF23-13AA64D6603D}" srcOrd="0" destOrd="1" presId="urn:microsoft.com/office/officeart/2005/8/layout/process3"/>
    <dgm:cxn modelId="{6CA74732-6EB9-437D-B7E9-849061D2D2E3}" srcId="{64DBD83B-D0C0-4CB5-9385-3EA00EFE5E3D}" destId="{D4721EC0-DFF5-48B7-894A-AB0B9D906C1F}" srcOrd="0" destOrd="0" parTransId="{3C0EF628-53D6-4744-AD78-4702973E92F7}" sibTransId="{0BDEC0C4-DA07-4AB5-BD9E-D4734689432A}"/>
    <dgm:cxn modelId="{3DD22434-9600-4C46-8C73-FE1B125F8EA2}" type="presOf" srcId="{49E99B72-683E-4BC3-96AC-FAE11A4A504B}" destId="{A3603058-AC53-4861-A2D1-19325FC372ED}" srcOrd="0" destOrd="0" presId="urn:microsoft.com/office/officeart/2005/8/layout/process3"/>
    <dgm:cxn modelId="{657F5F3E-4EB2-428D-8593-2CE172948D6D}" srcId="{5B1A7165-A9FF-42C1-94A8-A5999C0D45B9}" destId="{4C58CDE7-02DE-4F32-9583-DB2899BF8C43}" srcOrd="1" destOrd="0" parTransId="{74EFDD55-B0E3-491A-B60E-F250B8477ECA}" sibTransId="{BC9B30EC-503A-4DA8-A00A-897650A6DA94}"/>
    <dgm:cxn modelId="{D0F1925B-6636-4E71-9E77-FD4D72C4CA3B}" type="presOf" srcId="{5B1A7165-A9FF-42C1-94A8-A5999C0D45B9}" destId="{462A6ABE-3A19-4FE7-9207-8619F220930E}" srcOrd="0" destOrd="0" presId="urn:microsoft.com/office/officeart/2005/8/layout/process3"/>
    <dgm:cxn modelId="{ABAAB95C-4730-4D49-9993-8751244A7D69}" type="presOf" srcId="{D4721EC0-DFF5-48B7-894A-AB0B9D906C1F}" destId="{9C675C2B-BEF9-43F0-8796-21B4680922C2}" srcOrd="0" destOrd="0" presId="urn:microsoft.com/office/officeart/2005/8/layout/process3"/>
    <dgm:cxn modelId="{05125E46-423B-4EE4-A90C-3DEEFFDEE794}" type="presOf" srcId="{0D5D03CD-7BD0-41DE-9B36-D0C8633618BD}" destId="{C784EC47-11C5-4482-BF23-13AA64D6603D}" srcOrd="0" destOrd="2" presId="urn:microsoft.com/office/officeart/2005/8/layout/process3"/>
    <dgm:cxn modelId="{862BD44D-2108-41B8-8C4F-39B6029D757C}" srcId="{49E99B72-683E-4BC3-96AC-FAE11A4A504B}" destId="{EDEB3A70-4D01-40D0-AC2B-1B0EB702E43E}" srcOrd="0" destOrd="0" parTransId="{DFE0E6A5-9E32-44FE-963E-580C84C5E86E}" sibTransId="{DB927EBA-1948-4B79-AF66-A11E521A9A1A}"/>
    <dgm:cxn modelId="{EB5FC46E-059E-44B1-8980-18E26B600F50}" type="presOf" srcId="{64DBD83B-D0C0-4CB5-9385-3EA00EFE5E3D}" destId="{80753CD9-4AC6-486F-95BA-7C8AF646AC31}" srcOrd="1" destOrd="0" presId="urn:microsoft.com/office/officeart/2005/8/layout/process3"/>
    <dgm:cxn modelId="{0560C153-3615-41D9-8A2B-CC7E134828B7}" type="presOf" srcId="{925CA252-0A7C-47F3-8CA0-281D84876928}" destId="{D0E355FF-6FE2-447A-B9FB-C7830A61D236}" srcOrd="1" destOrd="0" presId="urn:microsoft.com/office/officeart/2005/8/layout/process3"/>
    <dgm:cxn modelId="{7F2BD875-2C3D-41BC-B165-2DC43F2B7C86}" srcId="{67680298-3959-4A12-B4CA-49A4622381EC}" destId="{5B1A7165-A9FF-42C1-94A8-A5999C0D45B9}" srcOrd="2" destOrd="0" parTransId="{4E1DAEA1-9FBE-46FF-891C-D2769279C752}" sibTransId="{F417A2B2-E8F3-4A31-9D79-5A06446407F2}"/>
    <dgm:cxn modelId="{AAFCC759-BAAB-46B7-B98E-51CB4A5C028B}" type="presOf" srcId="{390937D3-3D36-4836-9D54-1095B5508DEC}" destId="{5D7077E0-458A-41C5-904B-5E34C36ECCAE}" srcOrd="1" destOrd="0" presId="urn:microsoft.com/office/officeart/2005/8/layout/process3"/>
    <dgm:cxn modelId="{9DA6F480-81BD-42FC-9747-CEB33F004CE5}" srcId="{67680298-3959-4A12-B4CA-49A4622381EC}" destId="{64DBD83B-D0C0-4CB5-9385-3EA00EFE5E3D}" srcOrd="1" destOrd="0" parTransId="{404C6D17-B760-4358-956B-38FCD9FEED9A}" sibTransId="{390937D3-3D36-4836-9D54-1095B5508DEC}"/>
    <dgm:cxn modelId="{038DCA81-D3F1-496D-85E9-68EF52252EE4}" srcId="{49E99B72-683E-4BC3-96AC-FAE11A4A504B}" destId="{189E16D1-9318-4F7F-AF0C-8A8C2A39947D}" srcOrd="3" destOrd="0" parTransId="{199E5773-4112-4574-AF9E-38B8F08C1D91}" sibTransId="{729F5CE5-FFF4-43A0-8D93-454D26220043}"/>
    <dgm:cxn modelId="{8FC8308A-828E-4614-91BC-DE4829E7C223}" type="presOf" srcId="{49E99B72-683E-4BC3-96AC-FAE11A4A504B}" destId="{4EBE4420-B0C2-4F4A-99D1-73A792940085}" srcOrd="1" destOrd="0" presId="urn:microsoft.com/office/officeart/2005/8/layout/process3"/>
    <dgm:cxn modelId="{B467258B-0DD4-4D1C-856D-1A5E1BE5F1D0}" type="presOf" srcId="{EDEB3A70-4D01-40D0-AC2B-1B0EB702E43E}" destId="{C784EC47-11C5-4482-BF23-13AA64D6603D}" srcOrd="0" destOrd="0" presId="urn:microsoft.com/office/officeart/2005/8/layout/process3"/>
    <dgm:cxn modelId="{3C145A91-56E4-4D57-AE0A-F909A7692C68}" type="presOf" srcId="{64DBD83B-D0C0-4CB5-9385-3EA00EFE5E3D}" destId="{06913A4F-9F9B-4E07-8268-32A111480F71}" srcOrd="0" destOrd="0" presId="urn:microsoft.com/office/officeart/2005/8/layout/process3"/>
    <dgm:cxn modelId="{22593297-9C43-4E58-83F7-E95D2845209C}" type="presOf" srcId="{D16E3ECD-129C-4587-AFCF-5370AEAFD27C}" destId="{BA96E8C5-140A-4E59-A859-B69BCC22886D}" srcOrd="0" destOrd="0" presId="urn:microsoft.com/office/officeart/2005/8/layout/process3"/>
    <dgm:cxn modelId="{AD7E9EA8-63DF-4065-A8A1-33A9901E1B4E}" type="presOf" srcId="{5B1A7165-A9FF-42C1-94A8-A5999C0D45B9}" destId="{610FF2D4-A19F-43A0-B110-D81E23E72C54}" srcOrd="1" destOrd="0" presId="urn:microsoft.com/office/officeart/2005/8/layout/process3"/>
    <dgm:cxn modelId="{CE4885AB-25C9-4B23-BCF2-02F7C82F1E99}" srcId="{67680298-3959-4A12-B4CA-49A4622381EC}" destId="{49E99B72-683E-4BC3-96AC-FAE11A4A504B}" srcOrd="0" destOrd="0" parTransId="{F1D4E10C-D1C7-47A4-969F-84457705FA66}" sibTransId="{925CA252-0A7C-47F3-8CA0-281D84876928}"/>
    <dgm:cxn modelId="{1DC8AEC8-AD15-45F8-90B9-5CA9F3C60405}" srcId="{5B1A7165-A9FF-42C1-94A8-A5999C0D45B9}" destId="{D16E3ECD-129C-4587-AFCF-5370AEAFD27C}" srcOrd="0" destOrd="0" parTransId="{9A19CCAE-B679-4997-95AB-8A842B503165}" sibTransId="{A65913C2-2ED6-4BD1-9CBD-E37642DEADD5}"/>
    <dgm:cxn modelId="{37F705CF-A460-4BED-81D7-D0BB6955CE2E}" type="presOf" srcId="{67680298-3959-4A12-B4CA-49A4622381EC}" destId="{370A6A56-5433-4D9C-8041-0F4B0D0B8A06}" srcOrd="0" destOrd="0" presId="urn:microsoft.com/office/officeart/2005/8/layout/process3"/>
    <dgm:cxn modelId="{77664CD6-21C0-4DE8-92EC-BFA63D508AC2}" type="presOf" srcId="{189E16D1-9318-4F7F-AF0C-8A8C2A39947D}" destId="{C784EC47-11C5-4482-BF23-13AA64D6603D}" srcOrd="0" destOrd="3" presId="urn:microsoft.com/office/officeart/2005/8/layout/process3"/>
    <dgm:cxn modelId="{013FBBDC-577D-4898-BDE6-730750F44B1E}" type="presOf" srcId="{08DE00F1-E5BA-4D6F-B5C1-229EBDDA6C7F}" destId="{9C675C2B-BEF9-43F0-8796-21B4680922C2}" srcOrd="0" destOrd="1" presId="urn:microsoft.com/office/officeart/2005/8/layout/process3"/>
    <dgm:cxn modelId="{A7CE2CDD-A5D8-4A9F-BF5A-C858B4E13732}" type="presOf" srcId="{4C58CDE7-02DE-4F32-9583-DB2899BF8C43}" destId="{BA96E8C5-140A-4E59-A859-B69BCC22886D}" srcOrd="0" destOrd="1" presId="urn:microsoft.com/office/officeart/2005/8/layout/process3"/>
    <dgm:cxn modelId="{CEAA6EDE-44F1-4679-A960-21AE107DBA8D}" srcId="{49E99B72-683E-4BC3-96AC-FAE11A4A504B}" destId="{69197624-93F2-46F6-B76A-7703043F1977}" srcOrd="1" destOrd="0" parTransId="{35D8C0A5-C2AE-49F4-BDBC-733AAE75892A}" sibTransId="{CAAB9740-EAB1-4A36-B9C7-2548EB5D3B71}"/>
    <dgm:cxn modelId="{09FD42F4-D10E-4AC8-A8AE-6DCFA73F0EED}" type="presOf" srcId="{925CA252-0A7C-47F3-8CA0-281D84876928}" destId="{AEE8A546-6685-4F13-96CC-CE9B6E7D488D}" srcOrd="0" destOrd="0" presId="urn:microsoft.com/office/officeart/2005/8/layout/process3"/>
    <dgm:cxn modelId="{31B7C3F9-9D53-4793-8B11-9C05AE9EF2FF}" type="presOf" srcId="{390937D3-3D36-4836-9D54-1095B5508DEC}" destId="{F23A05A2-C9EC-4C53-AD3E-73E3FFB90B59}" srcOrd="0" destOrd="0" presId="urn:microsoft.com/office/officeart/2005/8/layout/process3"/>
    <dgm:cxn modelId="{5D8387F6-2EF6-4D47-93AE-712856E65698}" type="presParOf" srcId="{370A6A56-5433-4D9C-8041-0F4B0D0B8A06}" destId="{9B553EC8-9420-45C2-B424-1F20FD9BE6F4}" srcOrd="0" destOrd="0" presId="urn:microsoft.com/office/officeart/2005/8/layout/process3"/>
    <dgm:cxn modelId="{0A8B2AF8-FB73-4D5C-9B73-758EAA5A98C8}" type="presParOf" srcId="{9B553EC8-9420-45C2-B424-1F20FD9BE6F4}" destId="{A3603058-AC53-4861-A2D1-19325FC372ED}" srcOrd="0" destOrd="0" presId="urn:microsoft.com/office/officeart/2005/8/layout/process3"/>
    <dgm:cxn modelId="{B38C935F-2F0E-408D-A866-2B72BC613153}" type="presParOf" srcId="{9B553EC8-9420-45C2-B424-1F20FD9BE6F4}" destId="{4EBE4420-B0C2-4F4A-99D1-73A792940085}" srcOrd="1" destOrd="0" presId="urn:microsoft.com/office/officeart/2005/8/layout/process3"/>
    <dgm:cxn modelId="{80365A7B-B9D2-49E7-9D11-682D70A93DB6}" type="presParOf" srcId="{9B553EC8-9420-45C2-B424-1F20FD9BE6F4}" destId="{C784EC47-11C5-4482-BF23-13AA64D6603D}" srcOrd="2" destOrd="0" presId="urn:microsoft.com/office/officeart/2005/8/layout/process3"/>
    <dgm:cxn modelId="{7AF60E81-A358-4889-835E-7937D6A734E4}" type="presParOf" srcId="{370A6A56-5433-4D9C-8041-0F4B0D0B8A06}" destId="{AEE8A546-6685-4F13-96CC-CE9B6E7D488D}" srcOrd="1" destOrd="0" presId="urn:microsoft.com/office/officeart/2005/8/layout/process3"/>
    <dgm:cxn modelId="{54779180-A9E5-4E00-AD89-003541611F21}" type="presParOf" srcId="{AEE8A546-6685-4F13-96CC-CE9B6E7D488D}" destId="{D0E355FF-6FE2-447A-B9FB-C7830A61D236}" srcOrd="0" destOrd="0" presId="urn:microsoft.com/office/officeart/2005/8/layout/process3"/>
    <dgm:cxn modelId="{DE26D493-68FF-48B9-A2DD-ED904D9A67D1}" type="presParOf" srcId="{370A6A56-5433-4D9C-8041-0F4B0D0B8A06}" destId="{EBB8376E-427C-4E40-902C-1422D56E7F6E}" srcOrd="2" destOrd="0" presId="urn:microsoft.com/office/officeart/2005/8/layout/process3"/>
    <dgm:cxn modelId="{642BA21C-C3CA-421D-8C5E-04DFAA41183A}" type="presParOf" srcId="{EBB8376E-427C-4E40-902C-1422D56E7F6E}" destId="{06913A4F-9F9B-4E07-8268-32A111480F71}" srcOrd="0" destOrd="0" presId="urn:microsoft.com/office/officeart/2005/8/layout/process3"/>
    <dgm:cxn modelId="{4793DF67-8532-4B98-A864-AC4D70F2E2B8}" type="presParOf" srcId="{EBB8376E-427C-4E40-902C-1422D56E7F6E}" destId="{80753CD9-4AC6-486F-95BA-7C8AF646AC31}" srcOrd="1" destOrd="0" presId="urn:microsoft.com/office/officeart/2005/8/layout/process3"/>
    <dgm:cxn modelId="{1AC99C7D-4715-4C2E-B857-286B868715EC}" type="presParOf" srcId="{EBB8376E-427C-4E40-902C-1422D56E7F6E}" destId="{9C675C2B-BEF9-43F0-8796-21B4680922C2}" srcOrd="2" destOrd="0" presId="urn:microsoft.com/office/officeart/2005/8/layout/process3"/>
    <dgm:cxn modelId="{DAA088D2-3043-4E11-A119-BC1E41C42B77}" type="presParOf" srcId="{370A6A56-5433-4D9C-8041-0F4B0D0B8A06}" destId="{F23A05A2-C9EC-4C53-AD3E-73E3FFB90B59}" srcOrd="3" destOrd="0" presId="urn:microsoft.com/office/officeart/2005/8/layout/process3"/>
    <dgm:cxn modelId="{E3028D2B-BF84-4567-B719-DF2301C28475}" type="presParOf" srcId="{F23A05A2-C9EC-4C53-AD3E-73E3FFB90B59}" destId="{5D7077E0-458A-41C5-904B-5E34C36ECCAE}" srcOrd="0" destOrd="0" presId="urn:microsoft.com/office/officeart/2005/8/layout/process3"/>
    <dgm:cxn modelId="{75019923-184F-4929-A74A-85354D6403D6}" type="presParOf" srcId="{370A6A56-5433-4D9C-8041-0F4B0D0B8A06}" destId="{9BF80C95-69C3-4237-9B7A-2B1479909472}" srcOrd="4" destOrd="0" presId="urn:microsoft.com/office/officeart/2005/8/layout/process3"/>
    <dgm:cxn modelId="{AD4C373F-9CF0-41AE-B244-467021DFA591}" type="presParOf" srcId="{9BF80C95-69C3-4237-9B7A-2B1479909472}" destId="{462A6ABE-3A19-4FE7-9207-8619F220930E}" srcOrd="0" destOrd="0" presId="urn:microsoft.com/office/officeart/2005/8/layout/process3"/>
    <dgm:cxn modelId="{8FFBFD3F-75C7-4549-B2A1-D620EDAAA6AB}" type="presParOf" srcId="{9BF80C95-69C3-4237-9B7A-2B1479909472}" destId="{610FF2D4-A19F-43A0-B110-D81E23E72C54}" srcOrd="1" destOrd="0" presId="urn:microsoft.com/office/officeart/2005/8/layout/process3"/>
    <dgm:cxn modelId="{93CD9AD2-E7F4-4E2F-824F-3DF094339CD9}" type="presParOf" srcId="{9BF80C95-69C3-4237-9B7A-2B1479909472}" destId="{BA96E8C5-140A-4E59-A859-B69BCC22886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DD176-4653-47E6-A4F4-64E5A55CEC2A}">
      <dsp:nvSpPr>
        <dsp:cNvPr id="0" name=""/>
        <dsp:cNvSpPr/>
      </dsp:nvSpPr>
      <dsp:spPr>
        <a:xfrm rot="10800000">
          <a:off x="3206150" y="7996"/>
          <a:ext cx="10914288" cy="1828250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208" tIns="228600" rIns="42672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6000" kern="1200" dirty="0"/>
            <a:t>Ítem de Configuración</a:t>
          </a:r>
          <a:endParaRPr lang="es-AR" sz="6000" kern="1200" dirty="0"/>
        </a:p>
      </dsp:txBody>
      <dsp:txXfrm rot="10800000">
        <a:off x="3663212" y="7996"/>
        <a:ext cx="10457226" cy="1828250"/>
      </dsp:txXfrm>
    </dsp:sp>
    <dsp:sp modelId="{78F54FC0-7E75-49C1-AE5D-EE56B3C6ACDC}">
      <dsp:nvSpPr>
        <dsp:cNvPr id="0" name=""/>
        <dsp:cNvSpPr/>
      </dsp:nvSpPr>
      <dsp:spPr>
        <a:xfrm>
          <a:off x="2292025" y="7996"/>
          <a:ext cx="1828250" cy="18282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2951E-6BCA-4012-9FE0-E8CB03FD0B11}">
      <dsp:nvSpPr>
        <dsp:cNvPr id="0" name=""/>
        <dsp:cNvSpPr/>
      </dsp:nvSpPr>
      <dsp:spPr>
        <a:xfrm rot="10800000">
          <a:off x="3206150" y="2381993"/>
          <a:ext cx="10914288" cy="1828250"/>
        </a:xfrm>
        <a:prstGeom prst="homePlate">
          <a:avLst/>
        </a:prstGeom>
        <a:solidFill>
          <a:schemeClr val="accent5">
            <a:hueOff val="1679779"/>
            <a:satOff val="472"/>
            <a:lumOff val="-6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208" tIns="228600" rIns="42672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6000" kern="1200" dirty="0"/>
            <a:t>Repositorio</a:t>
          </a:r>
          <a:endParaRPr lang="es-AR" sz="6000" kern="1200" dirty="0"/>
        </a:p>
      </dsp:txBody>
      <dsp:txXfrm rot="10800000">
        <a:off x="3663212" y="2381993"/>
        <a:ext cx="10457226" cy="1828250"/>
      </dsp:txXfrm>
    </dsp:sp>
    <dsp:sp modelId="{7BBC6F25-D2E7-461E-88C6-A6DAAC1020F6}">
      <dsp:nvSpPr>
        <dsp:cNvPr id="0" name=""/>
        <dsp:cNvSpPr/>
      </dsp:nvSpPr>
      <dsp:spPr>
        <a:xfrm>
          <a:off x="2292025" y="2381993"/>
          <a:ext cx="1828250" cy="18282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04992-824D-48B7-A0C8-7AF19B50BE77}">
      <dsp:nvSpPr>
        <dsp:cNvPr id="0" name=""/>
        <dsp:cNvSpPr/>
      </dsp:nvSpPr>
      <dsp:spPr>
        <a:xfrm rot="10800000">
          <a:off x="3206150" y="4755990"/>
          <a:ext cx="10914288" cy="1828250"/>
        </a:xfrm>
        <a:prstGeom prst="homePlate">
          <a:avLst/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208" tIns="228600" rIns="42672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6000" kern="1200" dirty="0"/>
            <a:t>Línea Base</a:t>
          </a:r>
          <a:endParaRPr lang="es-AR" sz="6000" kern="1200" dirty="0"/>
        </a:p>
      </dsp:txBody>
      <dsp:txXfrm rot="10800000">
        <a:off x="3663212" y="4755990"/>
        <a:ext cx="10457226" cy="1828250"/>
      </dsp:txXfrm>
    </dsp:sp>
    <dsp:sp modelId="{8CDA88F5-2FBF-4233-9884-393D9B785556}">
      <dsp:nvSpPr>
        <dsp:cNvPr id="0" name=""/>
        <dsp:cNvSpPr/>
      </dsp:nvSpPr>
      <dsp:spPr>
        <a:xfrm>
          <a:off x="2292025" y="4755990"/>
          <a:ext cx="1828250" cy="182825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51393-D1CE-4C88-9C95-EC00E58A10E6}">
      <dsp:nvSpPr>
        <dsp:cNvPr id="0" name=""/>
        <dsp:cNvSpPr/>
      </dsp:nvSpPr>
      <dsp:spPr>
        <a:xfrm rot="10800000">
          <a:off x="3206150" y="7129987"/>
          <a:ext cx="10914288" cy="1828250"/>
        </a:xfrm>
        <a:prstGeom prst="homePlate">
          <a:avLst/>
        </a:prstGeom>
        <a:solidFill>
          <a:schemeClr val="accent5">
            <a:hueOff val="5039337"/>
            <a:satOff val="1417"/>
            <a:lumOff val="-20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208" tIns="228600" rIns="42672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6000" kern="1200" dirty="0"/>
            <a:t>Ramas (Branch)</a:t>
          </a:r>
          <a:endParaRPr lang="es-AR" sz="6000" kern="1200" dirty="0"/>
        </a:p>
      </dsp:txBody>
      <dsp:txXfrm rot="10800000">
        <a:off x="3663212" y="7129987"/>
        <a:ext cx="10457226" cy="1828250"/>
      </dsp:txXfrm>
    </dsp:sp>
    <dsp:sp modelId="{4E41320E-FB4D-46FB-9E0B-900421257C73}">
      <dsp:nvSpPr>
        <dsp:cNvPr id="0" name=""/>
        <dsp:cNvSpPr/>
      </dsp:nvSpPr>
      <dsp:spPr>
        <a:xfrm>
          <a:off x="2292025" y="7129987"/>
          <a:ext cx="1828250" cy="182825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270BD-F85A-4765-A8DD-57804ED8E2D2}">
      <dsp:nvSpPr>
        <dsp:cNvPr id="0" name=""/>
        <dsp:cNvSpPr/>
      </dsp:nvSpPr>
      <dsp:spPr>
        <a:xfrm rot="10800000">
          <a:off x="3206150" y="9503985"/>
          <a:ext cx="10914288" cy="1828250"/>
        </a:xfrm>
        <a:prstGeom prst="homePlate">
          <a:avLst/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208" tIns="228600" rIns="42672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6000" kern="1200" dirty="0"/>
            <a:t>Configuración del Software</a:t>
          </a:r>
          <a:endParaRPr lang="es-AR" sz="6000" kern="1200" dirty="0"/>
        </a:p>
      </dsp:txBody>
      <dsp:txXfrm rot="10800000">
        <a:off x="3663212" y="9503985"/>
        <a:ext cx="10457226" cy="1828250"/>
      </dsp:txXfrm>
    </dsp:sp>
    <dsp:sp modelId="{BAA26EA2-59E5-4D8F-A75A-99046F3AF7D6}">
      <dsp:nvSpPr>
        <dsp:cNvPr id="0" name=""/>
        <dsp:cNvSpPr/>
      </dsp:nvSpPr>
      <dsp:spPr>
        <a:xfrm>
          <a:off x="2292025" y="9503985"/>
          <a:ext cx="1828250" cy="182825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E4420-B0C2-4F4A-99D1-73A792940085}">
      <dsp:nvSpPr>
        <dsp:cNvPr id="0" name=""/>
        <dsp:cNvSpPr/>
      </dsp:nvSpPr>
      <dsp:spPr>
        <a:xfrm>
          <a:off x="8085" y="3154266"/>
          <a:ext cx="3676173" cy="1598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700" kern="1200" dirty="0"/>
            <a:t>Producto</a:t>
          </a:r>
          <a:endParaRPr lang="es-AR" sz="3700" kern="1200" dirty="0"/>
        </a:p>
      </dsp:txBody>
      <dsp:txXfrm>
        <a:off x="8085" y="3154266"/>
        <a:ext cx="3676173" cy="1065600"/>
      </dsp:txXfrm>
    </dsp:sp>
    <dsp:sp modelId="{C784EC47-11C5-4482-BF23-13AA64D6603D}">
      <dsp:nvSpPr>
        <dsp:cNvPr id="0" name=""/>
        <dsp:cNvSpPr/>
      </dsp:nvSpPr>
      <dsp:spPr>
        <a:xfrm>
          <a:off x="761036" y="4219866"/>
          <a:ext cx="3676173" cy="346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ERS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Arquitectura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Código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Manual de Usuario</a:t>
          </a:r>
          <a:endParaRPr lang="es-AR" sz="3700" kern="1200" dirty="0"/>
        </a:p>
      </dsp:txBody>
      <dsp:txXfrm>
        <a:off x="862470" y="4321300"/>
        <a:ext cx="3473305" cy="3260332"/>
      </dsp:txXfrm>
    </dsp:sp>
    <dsp:sp modelId="{AEE8A546-6685-4F13-96CC-CE9B6E7D488D}">
      <dsp:nvSpPr>
        <dsp:cNvPr id="0" name=""/>
        <dsp:cNvSpPr/>
      </dsp:nvSpPr>
      <dsp:spPr>
        <a:xfrm>
          <a:off x="4241553" y="3229436"/>
          <a:ext cx="1181464" cy="915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3000" kern="1200"/>
        </a:p>
      </dsp:txBody>
      <dsp:txXfrm>
        <a:off x="4241553" y="3412488"/>
        <a:ext cx="906886" cy="549156"/>
      </dsp:txXfrm>
    </dsp:sp>
    <dsp:sp modelId="{80753CD9-4AC6-486F-95BA-7C8AF646AC31}">
      <dsp:nvSpPr>
        <dsp:cNvPr id="0" name=""/>
        <dsp:cNvSpPr/>
      </dsp:nvSpPr>
      <dsp:spPr>
        <a:xfrm>
          <a:off x="5913437" y="3154266"/>
          <a:ext cx="3676173" cy="1598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700" kern="1200" dirty="0"/>
            <a:t>Proyecto</a:t>
          </a:r>
          <a:endParaRPr lang="es-AR" sz="3700" kern="1200" dirty="0"/>
        </a:p>
      </dsp:txBody>
      <dsp:txXfrm>
        <a:off x="5913437" y="3154266"/>
        <a:ext cx="3676173" cy="1065600"/>
      </dsp:txXfrm>
    </dsp:sp>
    <dsp:sp modelId="{9C675C2B-BEF9-43F0-8796-21B4680922C2}">
      <dsp:nvSpPr>
        <dsp:cNvPr id="0" name=""/>
        <dsp:cNvSpPr/>
      </dsp:nvSpPr>
      <dsp:spPr>
        <a:xfrm>
          <a:off x="6666388" y="4219866"/>
          <a:ext cx="3676173" cy="346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Plan de Proyecto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Cronograma</a:t>
          </a:r>
          <a:endParaRPr lang="es-AR" sz="3700" kern="1200" dirty="0"/>
        </a:p>
      </dsp:txBody>
      <dsp:txXfrm>
        <a:off x="6767822" y="4321300"/>
        <a:ext cx="3473305" cy="3260332"/>
      </dsp:txXfrm>
    </dsp:sp>
    <dsp:sp modelId="{F23A05A2-C9EC-4C53-AD3E-73E3FFB90B59}">
      <dsp:nvSpPr>
        <dsp:cNvPr id="0" name=""/>
        <dsp:cNvSpPr/>
      </dsp:nvSpPr>
      <dsp:spPr>
        <a:xfrm>
          <a:off x="10146905" y="3229436"/>
          <a:ext cx="1181464" cy="915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3000" kern="1200"/>
        </a:p>
      </dsp:txBody>
      <dsp:txXfrm>
        <a:off x="10146905" y="3412488"/>
        <a:ext cx="906886" cy="549156"/>
      </dsp:txXfrm>
    </dsp:sp>
    <dsp:sp modelId="{610FF2D4-A19F-43A0-B110-D81E23E72C54}">
      <dsp:nvSpPr>
        <dsp:cNvPr id="0" name=""/>
        <dsp:cNvSpPr/>
      </dsp:nvSpPr>
      <dsp:spPr>
        <a:xfrm>
          <a:off x="11818789" y="3154266"/>
          <a:ext cx="3676173" cy="1598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700" kern="1200" dirty="0"/>
            <a:t>Iteración</a:t>
          </a:r>
          <a:endParaRPr lang="es-AR" sz="3700" kern="1200" dirty="0"/>
        </a:p>
      </dsp:txBody>
      <dsp:txXfrm>
        <a:off x="11818789" y="3154266"/>
        <a:ext cx="3676173" cy="1065600"/>
      </dsp:txXfrm>
    </dsp:sp>
    <dsp:sp modelId="{BA96E8C5-140A-4E59-A859-B69BCC22886D}">
      <dsp:nvSpPr>
        <dsp:cNvPr id="0" name=""/>
        <dsp:cNvSpPr/>
      </dsp:nvSpPr>
      <dsp:spPr>
        <a:xfrm>
          <a:off x="12571741" y="4219866"/>
          <a:ext cx="3676173" cy="346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Plan de Iteración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S" sz="3700" kern="1200" dirty="0"/>
            <a:t>Reporte de Defectos</a:t>
          </a:r>
          <a:endParaRPr lang="es-AR" sz="3700" kern="1200" dirty="0"/>
        </a:p>
      </dsp:txBody>
      <dsp:txXfrm>
        <a:off x="12673175" y="4321300"/>
        <a:ext cx="3473305" cy="3260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4C87C79-4858-47C3-BD9D-C60500DA95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AR"/>
              <a:t>UTN FRC Cátedra de Ingeniería de Software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1E4C3A-6394-4940-8A1F-A0F35DF69A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404A5-4F51-4CA4-8ED0-9C4CC70EAAF8}" type="datetimeFigureOut">
              <a:rPr lang="es-AR" smtClean="0"/>
              <a:t>8/4/2019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9BB64C-8F67-42C6-B6F6-13D074237A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92645A-CEE4-46D0-B4E3-001428EA44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3DACB-4606-44F6-81BE-9CDF44ECA8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4944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039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032000" y="1857133"/>
            <a:ext cx="14391200" cy="30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16000">
                <a:solidFill>
                  <a:srgbClr val="80BFB7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23214312" y="76528"/>
            <a:ext cx="1093685" cy="1356347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17758760" y="76528"/>
            <a:ext cx="6159584" cy="1356347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16979451" y="76528"/>
            <a:ext cx="5380144" cy="1356347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16979451" y="76528"/>
            <a:ext cx="6159520" cy="1356347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84192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20876285" y="76528"/>
            <a:ext cx="3431744" cy="1356347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76637" y="76528"/>
            <a:ext cx="3431744" cy="1356347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997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99687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/>
          </p:nvPr>
        </p:nvSpPr>
        <p:spPr bwMode="auto">
          <a:xfrm>
            <a:off x="1220395" y="1729228"/>
            <a:ext cx="2194322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405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4108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 bwMode="auto">
          <a:xfrm>
            <a:off x="183328" y="1729225"/>
            <a:ext cx="24000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443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00" tIns="103901" rIns="207800" bIns="103901" anchor="ctr"/>
          <a:lstStyle/>
          <a:p>
            <a:pPr algn="ctr" eaLnBrk="1" hangingPunct="1">
              <a:defRPr/>
            </a:pPr>
            <a:endParaRPr lang="en-US" sz="3733"/>
          </a:p>
        </p:txBody>
      </p:sp>
      <p:sp useBgFill="1">
        <p:nvSpPr>
          <p:cNvPr id="5" name="Rounded Rectangle 4"/>
          <p:cNvSpPr/>
          <p:nvPr/>
        </p:nvSpPr>
        <p:spPr>
          <a:xfrm>
            <a:off x="174168" y="139513"/>
            <a:ext cx="24035659" cy="1338440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07800" tIns="103901" rIns="207800" bIns="103901" anchor="ctr"/>
          <a:lstStyle/>
          <a:p>
            <a:pPr algn="ctr" eaLnBrk="1" hangingPunct="1">
              <a:defRPr/>
            </a:pPr>
            <a:endParaRPr lang="en-US" sz="3733"/>
          </a:p>
        </p:txBody>
      </p:sp>
      <p:sp>
        <p:nvSpPr>
          <p:cNvPr id="6" name="Rectangle 5"/>
          <p:cNvSpPr/>
          <p:nvPr/>
        </p:nvSpPr>
        <p:spPr>
          <a:xfrm flipV="1">
            <a:off x="183664" y="4752979"/>
            <a:ext cx="24036213" cy="1841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07800" tIns="103901" rIns="207800" bIns="103901" anchor="ctr"/>
          <a:lstStyle/>
          <a:p>
            <a:pPr algn="ctr" eaLnBrk="1" hangingPunct="1">
              <a:defRPr/>
            </a:pPr>
            <a:endParaRPr lang="en-US" sz="3733"/>
          </a:p>
        </p:txBody>
      </p:sp>
      <p:sp>
        <p:nvSpPr>
          <p:cNvPr id="7" name="Rectangle 6"/>
          <p:cNvSpPr/>
          <p:nvPr/>
        </p:nvSpPr>
        <p:spPr>
          <a:xfrm>
            <a:off x="183664" y="4683128"/>
            <a:ext cx="24036213" cy="9207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07800" tIns="103901" rIns="207800" bIns="103901" anchor="ctr"/>
          <a:lstStyle/>
          <a:p>
            <a:pPr algn="ctr" eaLnBrk="1" hangingPunct="1">
              <a:defRPr/>
            </a:pPr>
            <a:endParaRPr lang="en-US" sz="3733"/>
          </a:p>
        </p:txBody>
      </p:sp>
      <p:sp>
        <p:nvSpPr>
          <p:cNvPr id="8" name="Rectangle 7"/>
          <p:cNvSpPr/>
          <p:nvPr/>
        </p:nvSpPr>
        <p:spPr>
          <a:xfrm>
            <a:off x="183664" y="4937128"/>
            <a:ext cx="24036213" cy="9207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07800" tIns="103901" rIns="207800" bIns="103901" anchor="ctr"/>
          <a:lstStyle/>
          <a:p>
            <a:pPr algn="ctr" eaLnBrk="1" hangingPunct="1">
              <a:defRPr/>
            </a:pPr>
            <a:endParaRPr lang="en-US" sz="373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1905003"/>
            <a:ext cx="20726400" cy="2724149"/>
          </a:xfrm>
        </p:spPr>
        <p:txBody>
          <a:bodyPr/>
          <a:lstStyle>
            <a:lvl1pPr algn="l">
              <a:buNone/>
              <a:defRPr sz="9067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095876"/>
            <a:ext cx="20726400" cy="2676525"/>
          </a:xfrm>
        </p:spPr>
        <p:txBody>
          <a:bodyPr/>
          <a:lstStyle>
            <a:lvl1pPr marL="0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12344400"/>
            <a:ext cx="10668000" cy="914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0768" y="12417427"/>
            <a:ext cx="1219200" cy="914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09F94-522D-4C67-B852-EEB42AEA04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8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83331" y="3154680"/>
            <a:ext cx="23999998" cy="10040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</a:lstStyle>
          <a:p>
            <a:endParaRPr/>
          </a:p>
        </p:txBody>
      </p:sp>
      <p:sp>
        <p:nvSpPr>
          <p:cNvPr id="10" name="Holder 2"/>
          <p:cNvSpPr>
            <a:spLocks noGrp="1"/>
          </p:cNvSpPr>
          <p:nvPr>
            <p:ph type="title"/>
          </p:nvPr>
        </p:nvSpPr>
        <p:spPr bwMode="auto">
          <a:xfrm>
            <a:off x="183328" y="1729225"/>
            <a:ext cx="24000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pic>
        <p:nvPicPr>
          <p:cNvPr id="8" name="ministerio-eyd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751841" y="233264"/>
            <a:ext cx="5727974" cy="10940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0475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/>
          </p:nvPr>
        </p:nvSpPr>
        <p:spPr bwMode="auto">
          <a:xfrm>
            <a:off x="1220393" y="1729225"/>
            <a:ext cx="2194322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pic>
        <p:nvPicPr>
          <p:cNvPr id="8" name="ministerio-eyd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751841" y="233264"/>
            <a:ext cx="5727974" cy="10940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5880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2"/>
            <a:ext cx="12344400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11" indent="0">
              <a:buNone/>
              <a:defRPr sz="5600"/>
            </a:lvl2pPr>
            <a:lvl3pPr marL="1828823" indent="0">
              <a:buNone/>
              <a:defRPr sz="4800"/>
            </a:lvl3pPr>
            <a:lvl4pPr marL="2743234" indent="0">
              <a:buNone/>
              <a:defRPr sz="4000"/>
            </a:lvl4pPr>
            <a:lvl5pPr marL="3657646" indent="0">
              <a:buNone/>
              <a:defRPr sz="4000"/>
            </a:lvl5pPr>
            <a:lvl6pPr marL="4572057" indent="0">
              <a:buNone/>
              <a:defRPr sz="4000"/>
            </a:lvl6pPr>
            <a:lvl7pPr marL="5486469" indent="0">
              <a:buNone/>
              <a:defRPr sz="4000"/>
            </a:lvl7pPr>
            <a:lvl8pPr marL="6400880" indent="0">
              <a:buNone/>
              <a:defRPr sz="4000"/>
            </a:lvl8pPr>
            <a:lvl9pPr marL="7315291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1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11" indent="0">
              <a:buNone/>
              <a:defRPr sz="2800"/>
            </a:lvl2pPr>
            <a:lvl3pPr marL="1828823" indent="0">
              <a:buNone/>
              <a:defRPr sz="2400"/>
            </a:lvl3pPr>
            <a:lvl4pPr marL="2743234" indent="0">
              <a:buNone/>
              <a:defRPr sz="2000"/>
            </a:lvl4pPr>
            <a:lvl5pPr marL="3657646" indent="0">
              <a:buNone/>
              <a:defRPr sz="2000"/>
            </a:lvl5pPr>
            <a:lvl6pPr marL="4572057" indent="0">
              <a:buNone/>
              <a:defRPr sz="2000"/>
            </a:lvl6pPr>
            <a:lvl7pPr marL="5486469" indent="0">
              <a:buNone/>
              <a:defRPr sz="2000"/>
            </a:lvl7pPr>
            <a:lvl8pPr marL="6400880" indent="0">
              <a:buNone/>
              <a:defRPr sz="2000"/>
            </a:lvl8pPr>
            <a:lvl9pPr marL="7315291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023855-79F9-4B3C-B864-D33861F696F7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9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1828800" y="7676667"/>
            <a:ext cx="14050400" cy="309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1828800" y="10621480"/>
            <a:ext cx="14050400" cy="20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8000">
                <a:solidFill>
                  <a:srgbClr val="80BFB7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23214312" y="76528"/>
            <a:ext cx="1093685" cy="1356347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17758760" y="76528"/>
            <a:ext cx="6159584" cy="1356347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16979451" y="76528"/>
            <a:ext cx="5380144" cy="1356347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16979451" y="76528"/>
            <a:ext cx="6159520" cy="1356347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964031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3409533" y="1972133"/>
            <a:ext cx="11416000" cy="98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111761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8000" i="1">
                <a:solidFill>
                  <a:srgbClr val="FFFFFF"/>
                </a:solidFill>
              </a:defRPr>
            </a:lvl1pPr>
            <a:lvl2pPr marL="2438430" lvl="1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8000" i="1">
                <a:solidFill>
                  <a:srgbClr val="FFFFFF"/>
                </a:solidFill>
              </a:defRPr>
            </a:lvl2pPr>
            <a:lvl3pPr marL="3657646" lvl="2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8000" i="1">
                <a:solidFill>
                  <a:srgbClr val="FFFFFF"/>
                </a:solidFill>
              </a:defRPr>
            </a:lvl3pPr>
            <a:lvl4pPr marL="4876861" lvl="3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8000" i="1">
                <a:solidFill>
                  <a:srgbClr val="FFFFFF"/>
                </a:solidFill>
              </a:defRPr>
            </a:lvl4pPr>
            <a:lvl5pPr marL="6096076" lvl="4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8000" i="1">
                <a:solidFill>
                  <a:srgbClr val="FFFFFF"/>
                </a:solidFill>
              </a:defRPr>
            </a:lvl5pPr>
            <a:lvl6pPr marL="7315291" lvl="5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8000" i="1">
                <a:solidFill>
                  <a:srgbClr val="FFFFFF"/>
                </a:solidFill>
              </a:defRPr>
            </a:lvl6pPr>
            <a:lvl7pPr marL="8534507" lvl="6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8000" i="1">
                <a:solidFill>
                  <a:srgbClr val="FFFFFF"/>
                </a:solidFill>
              </a:defRPr>
            </a:lvl7pPr>
            <a:lvl8pPr marL="9753722" lvl="7" indent="-111761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8000" i="1">
                <a:solidFill>
                  <a:srgbClr val="FFFFFF"/>
                </a:solidFill>
              </a:defRPr>
            </a:lvl8pPr>
            <a:lvl9pPr marL="10972937" lvl="8" indent="-111761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8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759800" y="1104200"/>
            <a:ext cx="2006400" cy="1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3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23214312" y="76528"/>
            <a:ext cx="1093685" cy="1356347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17758760" y="76528"/>
            <a:ext cx="6159584" cy="1356347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16979451" y="76528"/>
            <a:ext cx="5380144" cy="1356347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16979451" y="76528"/>
            <a:ext cx="6159520" cy="1356347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512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1915467" y="1971667"/>
            <a:ext cx="18029600" cy="228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1915467" y="4622800"/>
            <a:ext cx="18029600" cy="7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1016013">
              <a:spcBef>
                <a:spcPts val="1600"/>
              </a:spcBef>
              <a:spcAft>
                <a:spcPts val="0"/>
              </a:spcAft>
              <a:buSzPts val="2400"/>
              <a:buChar char="▪"/>
              <a:defRPr/>
            </a:lvl1pPr>
            <a:lvl2pPr marL="2438430" lvl="1" indent="-1016013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3657646" lvl="2" indent="-1016013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4876861" lvl="3" indent="-1016013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6096076" lvl="4" indent="-1016013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7315291" lvl="5" indent="-1016013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8534507" lvl="6" indent="-1016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9753722" lvl="7" indent="-1016013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10972937" lvl="8" indent="-1016013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23603965" y="76552"/>
            <a:ext cx="704032" cy="1356347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20876191" y="76552"/>
            <a:ext cx="3042088" cy="1356347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20486537" y="76552"/>
            <a:ext cx="2652371" cy="13173819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20486537" y="76552"/>
            <a:ext cx="3042088" cy="1356347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794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1915467" y="1971667"/>
            <a:ext cx="18029600" cy="228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1915467" y="4700400"/>
            <a:ext cx="8646400" cy="8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914411">
              <a:spcBef>
                <a:spcPts val="1600"/>
              </a:spcBef>
              <a:spcAft>
                <a:spcPts val="0"/>
              </a:spcAft>
              <a:buSzPts val="1800"/>
              <a:buChar char="▪"/>
              <a:defRPr sz="4800"/>
            </a:lvl1pPr>
            <a:lvl2pPr marL="2438430" lvl="1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2pPr>
            <a:lvl3pPr marL="3657646" lvl="2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3pPr>
            <a:lvl4pPr marL="4876861" lvl="3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4pPr>
            <a:lvl5pPr marL="6096076" lvl="4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5pPr>
            <a:lvl6pPr marL="7315291" lvl="5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6pPr>
            <a:lvl7pPr marL="8534507" lvl="6" indent="-91441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800"/>
            </a:lvl7pPr>
            <a:lvl8pPr marL="9753722" lvl="7" indent="-91441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4800"/>
            </a:lvl8pPr>
            <a:lvl9pPr marL="10972937" lvl="8" indent="-91441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4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11082856" y="4700400"/>
            <a:ext cx="8646400" cy="8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914411">
              <a:spcBef>
                <a:spcPts val="1600"/>
              </a:spcBef>
              <a:spcAft>
                <a:spcPts val="0"/>
              </a:spcAft>
              <a:buSzPts val="1800"/>
              <a:buChar char="▪"/>
              <a:defRPr sz="4800"/>
            </a:lvl1pPr>
            <a:lvl2pPr marL="2438430" lvl="1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2pPr>
            <a:lvl3pPr marL="3657646" lvl="2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3pPr>
            <a:lvl4pPr marL="4876861" lvl="3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4pPr>
            <a:lvl5pPr marL="6096076" lvl="4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5pPr>
            <a:lvl6pPr marL="7315291" lvl="5" indent="-914411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4800"/>
            </a:lvl6pPr>
            <a:lvl7pPr marL="8534507" lvl="6" indent="-91441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800"/>
            </a:lvl7pPr>
            <a:lvl8pPr marL="9753722" lvl="7" indent="-91441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4800"/>
            </a:lvl8pPr>
            <a:lvl9pPr marL="10972937" lvl="8" indent="-91441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4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23603965" y="76552"/>
            <a:ext cx="704032" cy="1356347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20876191" y="76552"/>
            <a:ext cx="3042088" cy="1356347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20486537" y="76552"/>
            <a:ext cx="2652371" cy="13173819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20486537" y="76552"/>
            <a:ext cx="3042088" cy="1356347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916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1915467" y="1971667"/>
            <a:ext cx="18029600" cy="228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1915467" y="4681267"/>
            <a:ext cx="5811200" cy="825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80544" rtl="0">
              <a:spcBef>
                <a:spcPts val="1600"/>
              </a:spcBef>
              <a:spcAft>
                <a:spcPts val="0"/>
              </a:spcAft>
              <a:buSzPts val="1600"/>
              <a:buChar char="▪"/>
              <a:defRPr sz="4267"/>
            </a:lvl1pPr>
            <a:lvl2pPr marL="2438430" lvl="1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2pPr>
            <a:lvl3pPr marL="3657646" lvl="2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3pPr>
            <a:lvl4pPr marL="4876861" lvl="3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4pPr>
            <a:lvl5pPr marL="6096076" lvl="4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5pPr>
            <a:lvl6pPr marL="7315291" lvl="5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6pPr>
            <a:lvl7pPr marL="8534507" lvl="6" indent="-880544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4267"/>
            </a:lvl7pPr>
            <a:lvl8pPr marL="9753722" lvl="7" indent="-88054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4267"/>
            </a:lvl8pPr>
            <a:lvl9pPr marL="10972937" lvl="8" indent="-880544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426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8024701" y="4681267"/>
            <a:ext cx="5811200" cy="825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80544" rtl="0">
              <a:spcBef>
                <a:spcPts val="1600"/>
              </a:spcBef>
              <a:spcAft>
                <a:spcPts val="0"/>
              </a:spcAft>
              <a:buSzPts val="1600"/>
              <a:buChar char="▪"/>
              <a:defRPr sz="4267"/>
            </a:lvl1pPr>
            <a:lvl2pPr marL="2438430" lvl="1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2pPr>
            <a:lvl3pPr marL="3657646" lvl="2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3pPr>
            <a:lvl4pPr marL="4876861" lvl="3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4pPr>
            <a:lvl5pPr marL="6096076" lvl="4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5pPr>
            <a:lvl6pPr marL="7315291" lvl="5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6pPr>
            <a:lvl7pPr marL="8534507" lvl="6" indent="-880544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4267"/>
            </a:lvl7pPr>
            <a:lvl8pPr marL="9753722" lvl="7" indent="-88054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4267"/>
            </a:lvl8pPr>
            <a:lvl9pPr marL="10972937" lvl="8" indent="-880544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426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14133936" y="4681267"/>
            <a:ext cx="5811200" cy="825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80544" rtl="0">
              <a:spcBef>
                <a:spcPts val="1600"/>
              </a:spcBef>
              <a:spcAft>
                <a:spcPts val="0"/>
              </a:spcAft>
              <a:buSzPts val="1600"/>
              <a:buChar char="▪"/>
              <a:defRPr sz="4267"/>
            </a:lvl1pPr>
            <a:lvl2pPr marL="2438430" lvl="1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2pPr>
            <a:lvl3pPr marL="3657646" lvl="2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3pPr>
            <a:lvl4pPr marL="4876861" lvl="3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4pPr>
            <a:lvl5pPr marL="6096076" lvl="4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5pPr>
            <a:lvl6pPr marL="7315291" lvl="5" indent="-880544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4267"/>
            </a:lvl6pPr>
            <a:lvl7pPr marL="8534507" lvl="6" indent="-880544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4267"/>
            </a:lvl7pPr>
            <a:lvl8pPr marL="9753722" lvl="7" indent="-88054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4267"/>
            </a:lvl8pPr>
            <a:lvl9pPr marL="10972937" lvl="8" indent="-880544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426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23603965" y="76552"/>
            <a:ext cx="704032" cy="1356347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20876191" y="76552"/>
            <a:ext cx="3042088" cy="1356347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20486537" y="76552"/>
            <a:ext cx="2652371" cy="13173819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20486537" y="76552"/>
            <a:ext cx="3042088" cy="1356347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325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1915467" y="1971667"/>
            <a:ext cx="18029600" cy="228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23603965" y="76552"/>
            <a:ext cx="704032" cy="1356347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20876191" y="76552"/>
            <a:ext cx="3042088" cy="1356347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20486537" y="76552"/>
            <a:ext cx="2652371" cy="13173819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20486537" y="76552"/>
            <a:ext cx="3042088" cy="1356347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707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1666467" y="11140533"/>
            <a:ext cx="18024800" cy="1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609608">
              <a:spcBef>
                <a:spcPts val="960"/>
              </a:spcBef>
              <a:spcAft>
                <a:spcPts val="0"/>
              </a:spcAft>
              <a:buSzPts val="1800"/>
              <a:buNone/>
              <a:defRPr sz="48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23603965" y="76552"/>
            <a:ext cx="704032" cy="1356347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20876191" y="76552"/>
            <a:ext cx="3042088" cy="1356347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20486537" y="76552"/>
            <a:ext cx="2652371" cy="13173819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20486537" y="76552"/>
            <a:ext cx="3042088" cy="1356347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357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23603965" y="76552"/>
            <a:ext cx="704032" cy="1356347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20876191" y="76552"/>
            <a:ext cx="3042088" cy="1356347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20486537" y="76552"/>
            <a:ext cx="2652371" cy="13173819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20486537" y="76552"/>
            <a:ext cx="3042088" cy="1356347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656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915467" y="1971667"/>
            <a:ext cx="18029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915467" y="4622800"/>
            <a:ext cx="18029600" cy="7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44083" y="12587203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3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5712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6" r:id="rId9"/>
    <p:sldLayoutId id="2147483687" r:id="rId10"/>
    <p:sldLayoutId id="2147483688" r:id="rId11"/>
    <p:sldLayoutId id="2147483693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BCB33EC-4C7D-4F91-9BAF-D5987A2C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5" y="9050693"/>
            <a:ext cx="13879445" cy="3474720"/>
          </a:xfrm>
        </p:spPr>
        <p:txBody>
          <a:bodyPr spcFirstLastPara="1" vert="horz" wrap="square" lIns="182880" tIns="91440" rIns="182880" bIns="91440" rtlCol="0" anchor="ctr" anchorCtr="0">
            <a:normAutofit fontScale="90000"/>
          </a:bodyPr>
          <a:lstStyle/>
          <a:p>
            <a:pPr algn="r"/>
            <a:r>
              <a:rPr lang="en-US" sz="12000"/>
              <a:t>111 Mil Programadores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DD251F8E-B029-4C81-9A35-719589AF52A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20746" b="1"/>
          <a:stretch/>
        </p:blipFill>
        <p:spPr bwMode="auto">
          <a:xfrm>
            <a:off x="12984228" y="19"/>
            <a:ext cx="11399773" cy="8118469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849C1D-5325-4FFE-B664-80A183B7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5BB3-9B84-47E3-A1D5-85B183638C45}" type="slidenum">
              <a:rPr lang="es-US" smtClean="0"/>
              <a:t>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4136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or qué deberíamos usarlo"/>
          <p:cNvSpPr>
            <a:spLocks noGrp="1"/>
          </p:cNvSpPr>
          <p:nvPr>
            <p:ph type="title"/>
          </p:nvPr>
        </p:nvSpPr>
        <p:spPr>
          <a:xfrm>
            <a:off x="2244651" y="1053560"/>
            <a:ext cx="18029600" cy="2286400"/>
          </a:xfrm>
          <a:prstGeom prst="rect">
            <a:avLst/>
          </a:prstGeom>
        </p:spPr>
        <p:txBody>
          <a:bodyPr/>
          <a:lstStyle>
            <a:lvl1pPr defTabSz="731162">
              <a:defRPr sz="9968"/>
            </a:lvl1pPr>
          </a:lstStyle>
          <a:p>
            <a:pPr algn="ctr"/>
            <a:r>
              <a:rPr lang="es-US" dirty="0"/>
              <a:t>¿</a:t>
            </a:r>
            <a:r>
              <a:rPr dirty="0"/>
              <a:t>Por 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deberíamos</a:t>
            </a:r>
            <a:r>
              <a:rPr dirty="0"/>
              <a:t> </a:t>
            </a:r>
            <a:r>
              <a:rPr lang="es-US" dirty="0"/>
              <a:t>gestionar la configuración?</a:t>
            </a:r>
            <a:endParaRPr dirty="0"/>
          </a:p>
        </p:txBody>
      </p:sp>
      <p:sp>
        <p:nvSpPr>
          <p:cNvPr id="134" name="Su propósito es establecer y mantener la integridad de los productos del proyecto de software a lo largo de su ciclo de vida.…"/>
          <p:cNvSpPr>
            <a:spLocks noGrp="1"/>
          </p:cNvSpPr>
          <p:nvPr>
            <p:ph type="body" idx="1"/>
          </p:nvPr>
        </p:nvSpPr>
        <p:spPr>
          <a:xfrm>
            <a:off x="2171499" y="3434080"/>
            <a:ext cx="18029600" cy="88646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4500"/>
              </a:spcBef>
              <a:buSzTx/>
              <a:buNone/>
              <a:defRPr sz="3800"/>
            </a:pPr>
            <a:r>
              <a:rPr sz="4800" dirty="0" err="1"/>
              <a:t>Su</a:t>
            </a:r>
            <a:r>
              <a:rPr sz="4800" dirty="0"/>
              <a:t> </a:t>
            </a:r>
            <a:r>
              <a:rPr sz="4800" dirty="0" err="1"/>
              <a:t>propósito</a:t>
            </a:r>
            <a:r>
              <a:rPr sz="4800" dirty="0"/>
              <a:t> </a:t>
            </a:r>
            <a:r>
              <a:rPr lang="es-AR" sz="4800" dirty="0"/>
              <a:t>es</a:t>
            </a:r>
            <a:r>
              <a:rPr sz="4800" dirty="0"/>
              <a:t> </a:t>
            </a:r>
            <a:r>
              <a:rPr sz="4800" dirty="0" err="1"/>
              <a:t>establecer</a:t>
            </a:r>
            <a:r>
              <a:rPr sz="4800" dirty="0"/>
              <a:t> y </a:t>
            </a:r>
            <a:r>
              <a:rPr sz="4800" dirty="0" err="1"/>
              <a:t>mantener</a:t>
            </a:r>
            <a:r>
              <a:rPr sz="4800" dirty="0"/>
              <a:t> la </a:t>
            </a:r>
            <a:r>
              <a:rPr sz="4800" dirty="0" err="1"/>
              <a:t>integridad</a:t>
            </a:r>
            <a:r>
              <a:rPr sz="4800" dirty="0"/>
              <a:t> de los </a:t>
            </a:r>
            <a:r>
              <a:rPr sz="4800" dirty="0" err="1"/>
              <a:t>productos</a:t>
            </a:r>
            <a:r>
              <a:rPr sz="4800" dirty="0"/>
              <a:t> de software a lo largo de </a:t>
            </a:r>
            <a:r>
              <a:rPr sz="4800" dirty="0" err="1"/>
              <a:t>su</a:t>
            </a:r>
            <a:r>
              <a:rPr sz="4800" dirty="0"/>
              <a:t> </a:t>
            </a:r>
            <a:r>
              <a:rPr sz="4800" dirty="0" err="1"/>
              <a:t>ciclo</a:t>
            </a:r>
            <a:r>
              <a:rPr sz="4800" dirty="0"/>
              <a:t> de </a:t>
            </a:r>
            <a:r>
              <a:rPr sz="4800" dirty="0" err="1"/>
              <a:t>vida</a:t>
            </a:r>
            <a:r>
              <a:rPr sz="4800" dirty="0"/>
              <a:t>.</a:t>
            </a:r>
          </a:p>
          <a:p>
            <a:pPr marL="0" indent="0" algn="ctr">
              <a:spcBef>
                <a:spcPts val="4500"/>
              </a:spcBef>
              <a:buSzTx/>
              <a:buNone/>
              <a:defRPr sz="3800"/>
            </a:pPr>
            <a:endParaRPr sz="4800" dirty="0"/>
          </a:p>
          <a:p>
            <a:pPr marL="0" indent="0">
              <a:spcBef>
                <a:spcPts val="4500"/>
              </a:spcBef>
              <a:buSzTx/>
              <a:buNone/>
              <a:defRPr sz="3800"/>
            </a:pPr>
            <a:r>
              <a:rPr sz="4800" dirty="0" err="1"/>
              <a:t>Involucra</a:t>
            </a:r>
            <a:r>
              <a:rPr sz="4800" dirty="0"/>
              <a:t> para la </a:t>
            </a:r>
            <a:r>
              <a:rPr sz="4800" dirty="0" err="1"/>
              <a:t>configuración</a:t>
            </a:r>
            <a:r>
              <a:rPr sz="4800" dirty="0"/>
              <a:t>:</a:t>
            </a:r>
          </a:p>
          <a:p>
            <a:pPr marL="685800" indent="-6858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/>
            </a:pPr>
            <a:r>
              <a:rPr sz="4800" dirty="0"/>
              <a:t> </a:t>
            </a:r>
            <a:r>
              <a:rPr sz="4800" dirty="0" err="1"/>
              <a:t>Identificarla</a:t>
            </a:r>
            <a:r>
              <a:rPr sz="4800" dirty="0"/>
              <a:t> en un </a:t>
            </a:r>
            <a:r>
              <a:rPr sz="4800" dirty="0" err="1"/>
              <a:t>momento</a:t>
            </a:r>
            <a:r>
              <a:rPr sz="4800" dirty="0"/>
              <a:t> dado</a:t>
            </a:r>
          </a:p>
          <a:p>
            <a:pPr marL="685800" indent="-6858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/>
            </a:pPr>
            <a:r>
              <a:rPr sz="4800" dirty="0"/>
              <a:t> </a:t>
            </a:r>
            <a:r>
              <a:rPr sz="4800" dirty="0" err="1"/>
              <a:t>Controlar</a:t>
            </a:r>
            <a:r>
              <a:rPr sz="4800" dirty="0"/>
              <a:t> </a:t>
            </a:r>
            <a:r>
              <a:rPr sz="4800" dirty="0" err="1"/>
              <a:t>sistemáticamente</a:t>
            </a:r>
            <a:r>
              <a:rPr sz="4800" dirty="0"/>
              <a:t> sus </a:t>
            </a:r>
            <a:r>
              <a:rPr sz="4800" dirty="0" err="1"/>
              <a:t>cambios</a:t>
            </a:r>
            <a:endParaRPr sz="4800" dirty="0"/>
          </a:p>
          <a:p>
            <a:pPr marL="685800" indent="-6858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/>
            </a:pPr>
            <a:r>
              <a:rPr sz="4800" dirty="0"/>
              <a:t> </a:t>
            </a:r>
            <a:r>
              <a:rPr sz="4800" dirty="0" err="1"/>
              <a:t>Mantener</a:t>
            </a:r>
            <a:r>
              <a:rPr sz="4800" dirty="0"/>
              <a:t> </a:t>
            </a:r>
            <a:r>
              <a:rPr sz="4800" dirty="0" err="1"/>
              <a:t>su</a:t>
            </a:r>
            <a:r>
              <a:rPr sz="4800" dirty="0"/>
              <a:t> </a:t>
            </a:r>
            <a:r>
              <a:rPr sz="4800" dirty="0" err="1"/>
              <a:t>integridad</a:t>
            </a:r>
            <a:r>
              <a:rPr sz="4800" dirty="0"/>
              <a:t> y </a:t>
            </a:r>
            <a:r>
              <a:rPr sz="4800" dirty="0" err="1"/>
              <a:t>origen</a:t>
            </a:r>
            <a:endParaRPr sz="4800" dirty="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8565" y="295277"/>
            <a:ext cx="20726400" cy="2286000"/>
          </a:xfrm>
          <a:noFill/>
        </p:spPr>
        <p:txBody>
          <a:bodyPr spcFirstLastPara="1" wrap="square" lIns="206437" tIns="101408" rIns="206437" bIns="101408" anchor="b" anchorCtr="0"/>
          <a:lstStyle/>
          <a:p>
            <a:pPr eaLnBrk="1" hangingPunct="1"/>
            <a:r>
              <a:rPr lang="es-ES_tradnl" sz="11500" dirty="0"/>
              <a:t>Integridad del Producto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953477" y="3048000"/>
            <a:ext cx="19647955" cy="8991600"/>
          </a:xfrm>
        </p:spPr>
        <p:txBody>
          <a:bodyPr/>
          <a:lstStyle/>
          <a:p>
            <a:pPr eaLnBrk="1" hangingPunct="1"/>
            <a:endParaRPr lang="es-ES_tradnl" sz="4800" dirty="0"/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_tradnl" sz="4800" dirty="0"/>
              <a:t>satisface las necesidades del usuario</a:t>
            </a:r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s-ES_tradnl" sz="4800" dirty="0"/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_tradnl" sz="4800" dirty="0"/>
              <a:t>puede ser fácil y completamente rastreado durante su ciclo de vida</a:t>
            </a:r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s-ES_tradnl" sz="4800" dirty="0"/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_tradnl" sz="4800" dirty="0"/>
              <a:t>satisface criterios de performance</a:t>
            </a:r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s-ES_tradnl" sz="4800" dirty="0"/>
          </a:p>
          <a:p>
            <a:pPr lvl="1" eaLnBrk="1" hangingPunct="1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_tradnl" sz="4800" dirty="0"/>
              <a:t>cumple con sus expectativas de costo</a:t>
            </a:r>
          </a:p>
          <a:p>
            <a:pPr eaLnBrk="1" hangingPunct="1"/>
            <a:endParaRPr lang="es-ES_tradnl" sz="4800" dirty="0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FF972C64-0DF0-416C-9C6E-CA74E04F4572}" type="slidenum">
              <a:rPr lang="en-US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16662402" y="9093200"/>
            <a:ext cx="6940061" cy="4064000"/>
            <a:chOff x="4464" y="538"/>
            <a:chExt cx="1776" cy="128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03" y="538"/>
              <a:ext cx="1637" cy="7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64" y="1200"/>
              <a:ext cx="816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7048041" y="8234301"/>
            <a:ext cx="6374814" cy="78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800" tIns="103901" rIns="207800" bIns="10390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3733" dirty="0">
                <a:cs typeface="Arial" pitchFamily="34" charset="0"/>
              </a:rPr>
              <a:t>El software: un blanco móvil</a:t>
            </a:r>
          </a:p>
        </p:txBody>
      </p:sp>
    </p:spTree>
    <p:extLst>
      <p:ext uri="{BB962C8B-B14F-4D97-AF65-F5344CB8AC3E}">
        <p14:creationId xmlns:p14="http://schemas.microsoft.com/office/powerpoint/2010/main" val="3635354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blemas en el manejo de componentes"/>
          <p:cNvSpPr>
            <a:spLocks noGrp="1"/>
          </p:cNvSpPr>
          <p:nvPr>
            <p:ph type="title"/>
          </p:nvPr>
        </p:nvSpPr>
        <p:spPr>
          <a:xfrm>
            <a:off x="159818" y="-85733"/>
            <a:ext cx="20789085" cy="2286400"/>
          </a:xfrm>
          <a:prstGeom prst="rect">
            <a:avLst/>
          </a:prstGeom>
        </p:spPr>
        <p:txBody>
          <a:bodyPr>
            <a:normAutofit/>
          </a:bodyPr>
          <a:lstStyle>
            <a:lvl1pPr defTabSz="698301">
              <a:defRPr sz="9520"/>
            </a:lvl1pPr>
          </a:lstStyle>
          <a:p>
            <a:r>
              <a:rPr sz="8800" dirty="0" err="1"/>
              <a:t>Problemas</a:t>
            </a:r>
            <a:r>
              <a:rPr sz="8800" dirty="0"/>
              <a:t> en el </a:t>
            </a:r>
            <a:r>
              <a:rPr sz="8800" dirty="0" err="1"/>
              <a:t>manejo</a:t>
            </a:r>
            <a:r>
              <a:rPr sz="8800" dirty="0"/>
              <a:t> de </a:t>
            </a:r>
            <a:r>
              <a:rPr sz="8800" dirty="0" err="1"/>
              <a:t>componentes</a:t>
            </a:r>
            <a:endParaRPr sz="8800" dirty="0"/>
          </a:p>
        </p:txBody>
      </p:sp>
      <p:sp>
        <p:nvSpPr>
          <p:cNvPr id="137" name="Pérdida de un componente…"/>
          <p:cNvSpPr>
            <a:spLocks noGrp="1"/>
          </p:cNvSpPr>
          <p:nvPr>
            <p:ph type="body" idx="1"/>
          </p:nvPr>
        </p:nvSpPr>
        <p:spPr>
          <a:xfrm>
            <a:off x="1467411" y="3104896"/>
            <a:ext cx="18029600" cy="9148064"/>
          </a:xfrm>
          <a:prstGeom prst="rect">
            <a:avLst/>
          </a:prstGeom>
        </p:spPr>
        <p:txBody>
          <a:bodyPr/>
          <a:lstStyle/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dirty="0" err="1"/>
              <a:t>Pérdida</a:t>
            </a:r>
            <a:r>
              <a:rPr dirty="0"/>
              <a:t> de un </a:t>
            </a:r>
            <a:r>
              <a:rPr dirty="0" err="1"/>
              <a:t>componente</a:t>
            </a:r>
            <a:endParaRPr dirty="0"/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dirty="0" err="1"/>
              <a:t>Pérdida</a:t>
            </a:r>
            <a:r>
              <a:rPr dirty="0"/>
              <a:t> de </a:t>
            </a:r>
            <a:r>
              <a:rPr dirty="0" err="1"/>
              <a:t>cambios</a:t>
            </a:r>
            <a:r>
              <a:rPr dirty="0"/>
              <a:t> (el </a:t>
            </a:r>
            <a:r>
              <a:rPr dirty="0" err="1"/>
              <a:t>componente</a:t>
            </a:r>
            <a:r>
              <a:rPr dirty="0"/>
              <a:t> que </a:t>
            </a:r>
            <a:r>
              <a:rPr dirty="0" err="1"/>
              <a:t>tengo</a:t>
            </a:r>
            <a:r>
              <a:rPr dirty="0"/>
              <a:t> no </a:t>
            </a:r>
            <a:r>
              <a:rPr dirty="0" err="1"/>
              <a:t>es</a:t>
            </a:r>
            <a:r>
              <a:rPr dirty="0"/>
              <a:t> el </a:t>
            </a:r>
            <a:r>
              <a:rPr dirty="0" err="1"/>
              <a:t>último</a:t>
            </a:r>
            <a:r>
              <a:rPr dirty="0"/>
              <a:t>)</a:t>
            </a:r>
            <a:endParaRPr lang="es-US" dirty="0"/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US" dirty="0"/>
              <a:t>S</a:t>
            </a:r>
            <a:r>
              <a:rPr dirty="0" err="1"/>
              <a:t>incronía</a:t>
            </a:r>
            <a:r>
              <a:rPr dirty="0"/>
              <a:t> </a:t>
            </a:r>
            <a:r>
              <a:rPr dirty="0" err="1"/>
              <a:t>fuente</a:t>
            </a:r>
            <a:r>
              <a:rPr dirty="0"/>
              <a:t> - </a:t>
            </a:r>
            <a:r>
              <a:rPr dirty="0" err="1"/>
              <a:t>objeto</a:t>
            </a:r>
            <a:r>
              <a:rPr dirty="0"/>
              <a:t> </a:t>
            </a:r>
            <a:r>
              <a:rPr lang="es-AR" dirty="0"/>
              <a:t>–</a:t>
            </a:r>
            <a:r>
              <a:rPr dirty="0"/>
              <a:t> </a:t>
            </a:r>
            <a:r>
              <a:rPr dirty="0" err="1"/>
              <a:t>ejecutable</a:t>
            </a:r>
            <a:r>
              <a:rPr lang="es-US" dirty="0"/>
              <a:t> 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US" dirty="0"/>
              <a:t>R</a:t>
            </a:r>
            <a:r>
              <a:rPr dirty="0" err="1"/>
              <a:t>egresión</a:t>
            </a:r>
            <a:r>
              <a:rPr dirty="0"/>
              <a:t> de </a:t>
            </a:r>
            <a:r>
              <a:rPr dirty="0" err="1"/>
              <a:t>fallas</a:t>
            </a:r>
            <a:endParaRPr dirty="0"/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dirty="0" err="1"/>
              <a:t>Doble</a:t>
            </a:r>
            <a:r>
              <a:rPr dirty="0"/>
              <a:t> </a:t>
            </a:r>
            <a:r>
              <a:rPr dirty="0" err="1"/>
              <a:t>mantenimiento</a:t>
            </a:r>
            <a:endParaRPr dirty="0"/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dirty="0"/>
              <a:t> </a:t>
            </a:r>
            <a:r>
              <a:rPr dirty="0" err="1"/>
              <a:t>Superposición</a:t>
            </a:r>
            <a:r>
              <a:rPr dirty="0"/>
              <a:t> de </a:t>
            </a:r>
            <a:r>
              <a:rPr dirty="0" err="1"/>
              <a:t>cambios</a:t>
            </a:r>
            <a:endParaRPr dirty="0"/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dirty="0"/>
              <a:t> Cambios no </a:t>
            </a:r>
            <a:r>
              <a:rPr dirty="0" err="1"/>
              <a:t>validados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8048" y="2020824"/>
            <a:ext cx="7244080" cy="9125691"/>
          </a:xfrm>
        </p:spPr>
        <p:txBody>
          <a:bodyPr/>
          <a:lstStyle/>
          <a:p>
            <a:pPr algn="l"/>
            <a:r>
              <a:rPr lang="es-AR" sz="9600" dirty="0"/>
              <a:t>Algunos Conceptos Clave para la Gestión de Configuración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F005-2856-4EB7-B6D2-7FD2F8A8CA1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1B5E2FD-26D9-45D3-80AA-A7A867ABD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870414"/>
              </p:ext>
            </p:extLst>
          </p:nvPr>
        </p:nvGraphicFramePr>
        <p:xfrm>
          <a:off x="6977888" y="1024129"/>
          <a:ext cx="16412464" cy="1134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871538"/>
            <a:ext cx="21003768" cy="1152525"/>
          </a:xfrm>
        </p:spPr>
        <p:txBody>
          <a:bodyPr spcFirstLastPara="1" wrap="square" lIns="209243" tIns="104624" rIns="209243" bIns="104624" anchor="b" anchorCtr="0">
            <a:noAutofit/>
          </a:bodyPr>
          <a:lstStyle/>
          <a:p>
            <a:pPr>
              <a:defRPr/>
            </a:pPr>
            <a:r>
              <a:rPr lang="es-AR" sz="9600" dirty="0"/>
              <a:t>Ítem de Configuración de Software (SCI)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750277" y="3048000"/>
            <a:ext cx="23024123" cy="10058400"/>
          </a:xfrm>
          <a:noFill/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Char char="ü"/>
            </a:pPr>
            <a:r>
              <a:rPr lang="es-AR" sz="4533" dirty="0">
                <a:latin typeface="Trebuchet MS" pitchFamily="34" charset="0"/>
              </a:rPr>
              <a:t>Documentos de diseño, código fuente, código ejecutable, etc.</a:t>
            </a:r>
          </a:p>
          <a:p>
            <a:pPr eaLnBrk="1" hangingPunct="1">
              <a:buSzPct val="80000"/>
              <a:buFont typeface="Wingdings" pitchFamily="2" charset="2"/>
              <a:buChar char="ü"/>
            </a:pPr>
            <a:endParaRPr lang="es-AR" sz="4533" dirty="0">
              <a:latin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76162679-B15E-476B-8829-024F1B45A25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7C1EA0E3-A32D-4C69-8D6F-1533DA79BD2B}"/>
              </a:ext>
            </a:extLst>
          </p:cNvPr>
          <p:cNvSpPr txBox="1">
            <a:spLocks/>
          </p:cNvSpPr>
          <p:nvPr/>
        </p:nvSpPr>
        <p:spPr>
          <a:xfrm>
            <a:off x="1707283" y="5504688"/>
            <a:ext cx="10712526" cy="548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4400" i="1" dirty="0"/>
              <a:t>Se llama </a:t>
            </a:r>
            <a:r>
              <a:rPr lang="es-AR" sz="4400" b="1" i="1" dirty="0"/>
              <a:t>ítem de configuración</a:t>
            </a:r>
            <a:r>
              <a:rPr lang="es-AR" sz="4400" i="1" dirty="0"/>
              <a:t> (IC) a todos y cada uno de los artefactos que forman parte del producto o del proyecto, que pueden sufrir cambios o necesitan ser compartidos entre los miembros del equipo y sobre los cuales necesitamos conocer su estado y evolución.</a:t>
            </a:r>
          </a:p>
          <a:p>
            <a:endParaRPr lang="es-AR" sz="4400" i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F49505-46F4-4C18-BEC5-7857A46B5A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73147" y="4876800"/>
            <a:ext cx="8311942" cy="58696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320040" y="206875"/>
            <a:ext cx="19513296" cy="1621925"/>
          </a:xfrm>
          <a:prstGeom prst="rect">
            <a:avLst/>
          </a:prstGeom>
        </p:spPr>
        <p:txBody>
          <a:bodyPr/>
          <a:lstStyle/>
          <a:p>
            <a:r>
              <a:rPr sz="7200" dirty="0" err="1"/>
              <a:t>Algunos</a:t>
            </a:r>
            <a:r>
              <a:rPr sz="7200" dirty="0"/>
              <a:t> </a:t>
            </a:r>
            <a:r>
              <a:rPr sz="7200" dirty="0" err="1"/>
              <a:t>ejemplos</a:t>
            </a:r>
            <a:r>
              <a:rPr sz="7200" dirty="0"/>
              <a:t> de </a:t>
            </a:r>
            <a:r>
              <a:rPr lang="es-US" sz="7200" dirty="0"/>
              <a:t>Ítems de Configuración</a:t>
            </a:r>
            <a:endParaRPr sz="7200" dirty="0"/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1472184" y="2139696"/>
            <a:ext cx="17344552" cy="10766976"/>
          </a:xfrm>
          <a:prstGeom prst="rect">
            <a:avLst/>
          </a:prstGeom>
        </p:spPr>
        <p:txBody>
          <a:bodyPr numCol="2" spcCol="554990"/>
          <a:lstStyle/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Plan de CM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Propuestas de Cambio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Visión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Riesgos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Plan de desarrollo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Prototipo de Interfaz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Guía de Estilo de IHM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Manual de Usuario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Requerimientos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Plan de Calidad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Arquitectura del Software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Plan de Integración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Planes de Iteración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Estándares de codificación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Casos de prueba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Código fuente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Gráficos, iconos, ...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Instructivo de ensamble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Programa de instalación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Documento de despliegue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Lista de Control de entrega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Formulario de aceptación</a:t>
            </a:r>
          </a:p>
          <a:p>
            <a:pPr marL="571500" indent="-571500" defTabSz="394320">
              <a:spcBef>
                <a:spcPts val="281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1824"/>
            </a:pPr>
            <a:r>
              <a:rPr lang="es-AR" sz="3600" dirty="0"/>
              <a:t>Registro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92764363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88419" y="-433205"/>
            <a:ext cx="18029600" cy="2286400"/>
          </a:xfrm>
        </p:spPr>
        <p:txBody>
          <a:bodyPr/>
          <a:lstStyle/>
          <a:p>
            <a:r>
              <a:rPr lang="es-AR" sz="7200" dirty="0"/>
              <a:t>Versión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>
          <a:xfrm>
            <a:off x="1668579" y="2473960"/>
            <a:ext cx="18029600" cy="7948000"/>
          </a:xfrm>
        </p:spPr>
        <p:txBody>
          <a:bodyPr/>
          <a:lstStyle/>
          <a:p>
            <a:r>
              <a:rPr lang="es-AR" sz="4800" dirty="0"/>
              <a:t>Una versión se define, desde el punto de vista de la evolución, como la forma particular de un artefacto en un instante o contexto dado. </a:t>
            </a:r>
          </a:p>
          <a:p>
            <a:r>
              <a:rPr lang="es-AR" sz="4800" dirty="0"/>
              <a:t>El control de versiones se refiere a la evolución de un único ítem de configuración (IC), o de cada IC por separado.</a:t>
            </a:r>
          </a:p>
          <a:p>
            <a:r>
              <a:rPr lang="es-AR" sz="4800" dirty="0"/>
              <a:t>La evolución puede representarse gráficamente en forma de grafo.</a:t>
            </a:r>
          </a:p>
        </p:txBody>
      </p:sp>
      <p:pic>
        <p:nvPicPr>
          <p:cNvPr id="4" name="Picture 226"/>
          <p:cNvPicPr/>
          <p:nvPr/>
        </p:nvPicPr>
        <p:blipFill>
          <a:blip r:embed="rId2"/>
          <a:stretch>
            <a:fillRect/>
          </a:stretch>
        </p:blipFill>
        <p:spPr>
          <a:xfrm>
            <a:off x="8605224" y="9989467"/>
            <a:ext cx="8104108" cy="144016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04160" y="11905472"/>
            <a:ext cx="6567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latin typeface="Calibri" panose="020F050202020403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Evolución lineal de un ítem de configuración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45968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5329" y="-753245"/>
            <a:ext cx="18029600" cy="2286400"/>
          </a:xfrm>
        </p:spPr>
        <p:txBody>
          <a:bodyPr/>
          <a:lstStyle/>
          <a:p>
            <a:r>
              <a:rPr lang="es-AR" sz="8000" dirty="0"/>
              <a:t>Variante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>
          <a:xfrm>
            <a:off x="292608" y="1952752"/>
            <a:ext cx="19869911" cy="6240272"/>
          </a:xfrm>
        </p:spPr>
        <p:txBody>
          <a:bodyPr>
            <a:normAutofit/>
          </a:bodyPr>
          <a:lstStyle/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AR" sz="4800" dirty="0"/>
              <a:t>Una variante es una versión de un ítem de configuración (o de la configuración) que evoluciona por separado. 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AR" sz="4800" dirty="0"/>
              <a:t>Las variantes representan configuraciones alternativas. 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AR" sz="4800" dirty="0"/>
              <a:t>Un producto de software puede adoptar distintas formas (configuraciones) dependiendo del lugar donde se instale. </a:t>
            </a:r>
          </a:p>
          <a:p>
            <a:pPr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AR" sz="4800" dirty="0"/>
              <a:t>Por ejemplo, dependiendo de la plataforma (máquina + S.O.) que la soporta, o de las funciones opcionales que haya de realizar o no.</a:t>
            </a:r>
          </a:p>
          <a:p>
            <a:pPr marL="685800" indent="-6858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s-AR" sz="4800" dirty="0"/>
          </a:p>
        </p:txBody>
      </p:sp>
      <p:pic>
        <p:nvPicPr>
          <p:cNvPr id="4" name="Picture 237"/>
          <p:cNvPicPr/>
          <p:nvPr/>
        </p:nvPicPr>
        <p:blipFill>
          <a:blip r:embed="rId2"/>
          <a:stretch>
            <a:fillRect/>
          </a:stretch>
        </p:blipFill>
        <p:spPr>
          <a:xfrm>
            <a:off x="4078960" y="8460537"/>
            <a:ext cx="7637780" cy="47993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995361" y="10708611"/>
            <a:ext cx="5569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i="1" dirty="0">
                <a:latin typeface="Calibri" panose="020F050202020403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Variante de un ítem de configuración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8384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Identificación de la Línea Base"/>
          <p:cNvSpPr>
            <a:spLocks noGrp="1"/>
          </p:cNvSpPr>
          <p:nvPr>
            <p:ph type="title"/>
          </p:nvPr>
        </p:nvSpPr>
        <p:spPr>
          <a:xfrm>
            <a:off x="3123620" y="437136"/>
            <a:ext cx="18136761" cy="1510536"/>
          </a:xfrm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dirty="0"/>
              <a:t>Identificación de la </a:t>
            </a:r>
            <a:r>
              <a:rPr dirty="0" err="1"/>
              <a:t>Línea</a:t>
            </a:r>
            <a:r>
              <a:rPr dirty="0"/>
              <a:t> Base</a:t>
            </a:r>
          </a:p>
        </p:txBody>
      </p:sp>
      <p:sp>
        <p:nvSpPr>
          <p:cNvPr id="227" name="Se utilizan etiquetas para “marcar” las baseline…"/>
          <p:cNvSpPr>
            <a:spLocks noGrp="1"/>
          </p:cNvSpPr>
          <p:nvPr>
            <p:ph type="body" idx="1"/>
          </p:nvPr>
        </p:nvSpPr>
        <p:spPr>
          <a:xfrm>
            <a:off x="1086469" y="2448611"/>
            <a:ext cx="15609094" cy="1840354"/>
          </a:xfrm>
          <a:prstGeom prst="rect">
            <a:avLst/>
          </a:prstGeom>
        </p:spPr>
        <p:txBody>
          <a:bodyPr/>
          <a:lstStyle/>
          <a:p>
            <a:pPr algn="just" defTabSz="583287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691"/>
            </a:pPr>
            <a:r>
              <a:rPr sz="4800" dirty="0"/>
              <a:t>Se </a:t>
            </a:r>
            <a:r>
              <a:rPr sz="4800" dirty="0" err="1"/>
              <a:t>utilizan</a:t>
            </a:r>
            <a:r>
              <a:rPr sz="4800" dirty="0"/>
              <a:t> </a:t>
            </a:r>
            <a:r>
              <a:rPr sz="4800" dirty="0" err="1">
                <a:sym typeface="Helvetica"/>
              </a:rPr>
              <a:t>etiquetas</a:t>
            </a:r>
            <a:r>
              <a:rPr sz="4800" dirty="0"/>
              <a:t> para “</a:t>
            </a:r>
            <a:r>
              <a:rPr sz="4800" dirty="0" err="1"/>
              <a:t>marcar</a:t>
            </a:r>
            <a:r>
              <a:rPr sz="4800" dirty="0"/>
              <a:t>” las baseline</a:t>
            </a:r>
          </a:p>
          <a:p>
            <a:pPr algn="just" defTabSz="583287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691"/>
            </a:pPr>
            <a:r>
              <a:rPr sz="4800" dirty="0"/>
              <a:t>No </a:t>
            </a:r>
            <a:r>
              <a:rPr sz="4800" dirty="0" err="1"/>
              <a:t>confundir</a:t>
            </a:r>
            <a:r>
              <a:rPr sz="4800" dirty="0"/>
              <a:t> con la </a:t>
            </a:r>
            <a:r>
              <a:rPr sz="4800" dirty="0" err="1"/>
              <a:t>versión</a:t>
            </a:r>
            <a:r>
              <a:rPr sz="4800" dirty="0"/>
              <a:t> del </a:t>
            </a:r>
            <a:r>
              <a:rPr sz="4800" dirty="0" err="1"/>
              <a:t>Producto</a:t>
            </a:r>
            <a:endParaRPr sz="4800" dirty="0"/>
          </a:p>
        </p:txBody>
      </p:sp>
      <p:pic>
        <p:nvPicPr>
          <p:cNvPr id="2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277" y="5285170"/>
            <a:ext cx="13573126" cy="7143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189729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body" sz="half" idx="1"/>
          </p:nvPr>
        </p:nvSpPr>
        <p:spPr>
          <a:xfrm>
            <a:off x="8055864" y="2600294"/>
            <a:ext cx="12545568" cy="8840390"/>
          </a:xfrm>
          <a:prstGeom prst="rect">
            <a:avLst/>
          </a:prstGeom>
        </p:spPr>
        <p:txBody>
          <a:bodyPr/>
          <a:lstStyle/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/>
              <a:t>Una </a:t>
            </a:r>
            <a:r>
              <a:rPr sz="4800" dirty="0" err="1"/>
              <a:t>configuración</a:t>
            </a:r>
            <a:r>
              <a:rPr sz="4800" dirty="0"/>
              <a:t> que ha </a:t>
            </a:r>
            <a:r>
              <a:rPr sz="4800" dirty="0" err="1"/>
              <a:t>sido</a:t>
            </a:r>
            <a:r>
              <a:rPr sz="4800" dirty="0"/>
              <a:t> </a:t>
            </a:r>
            <a:r>
              <a:rPr sz="4800" dirty="0" err="1"/>
              <a:t>revisada</a:t>
            </a:r>
            <a:r>
              <a:rPr sz="4800" dirty="0"/>
              <a:t> </a:t>
            </a:r>
            <a:r>
              <a:rPr sz="4800" dirty="0" err="1"/>
              <a:t>formalmente</a:t>
            </a:r>
            <a:r>
              <a:rPr sz="4800" dirty="0"/>
              <a:t> y sobre la que se ha </a:t>
            </a:r>
            <a:r>
              <a:rPr sz="4800" dirty="0" err="1"/>
              <a:t>llegado</a:t>
            </a:r>
            <a:r>
              <a:rPr sz="4800" dirty="0"/>
              <a:t> a un </a:t>
            </a:r>
            <a:r>
              <a:rPr sz="4800" dirty="0" err="1"/>
              <a:t>acuerdo</a:t>
            </a:r>
            <a:endParaRPr lang="es-US" sz="4800" dirty="0"/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/>
              <a:t>Sirve</a:t>
            </a:r>
            <a:r>
              <a:rPr sz="4800" dirty="0"/>
              <a:t> </a:t>
            </a:r>
            <a:r>
              <a:rPr sz="4800" dirty="0" err="1"/>
              <a:t>como</a:t>
            </a:r>
            <a:r>
              <a:rPr sz="4800" dirty="0"/>
              <a:t> base para </a:t>
            </a:r>
            <a:r>
              <a:rPr sz="4800" dirty="0" err="1"/>
              <a:t>desarrollos</a:t>
            </a:r>
            <a:r>
              <a:rPr sz="4800" dirty="0"/>
              <a:t> </a:t>
            </a:r>
            <a:r>
              <a:rPr sz="4800" dirty="0" err="1"/>
              <a:t>posteriores</a:t>
            </a:r>
            <a:r>
              <a:rPr sz="4800" dirty="0"/>
              <a:t> y </a:t>
            </a:r>
            <a:r>
              <a:rPr sz="4800" dirty="0" err="1"/>
              <a:t>puede</a:t>
            </a:r>
            <a:r>
              <a:rPr sz="4800" dirty="0"/>
              <a:t> </a:t>
            </a:r>
            <a:r>
              <a:rPr sz="4800" dirty="0" err="1"/>
              <a:t>cambiarse</a:t>
            </a:r>
            <a:r>
              <a:rPr sz="4800" dirty="0"/>
              <a:t> </a:t>
            </a:r>
            <a:r>
              <a:rPr sz="4800" dirty="0" err="1"/>
              <a:t>sólo</a:t>
            </a:r>
            <a:r>
              <a:rPr sz="4800" dirty="0"/>
              <a:t> a </a:t>
            </a:r>
            <a:r>
              <a:rPr sz="4800" dirty="0" err="1"/>
              <a:t>través</a:t>
            </a:r>
            <a:r>
              <a:rPr sz="4800" dirty="0"/>
              <a:t> de un </a:t>
            </a:r>
            <a:r>
              <a:rPr sz="4800" dirty="0" err="1"/>
              <a:t>procedimiento</a:t>
            </a:r>
            <a:r>
              <a:rPr sz="4800" dirty="0"/>
              <a:t> formal de control de </a:t>
            </a:r>
            <a:r>
              <a:rPr sz="4800" dirty="0" err="1"/>
              <a:t>cambios</a:t>
            </a:r>
            <a:endParaRPr lang="es-US" sz="4800" dirty="0"/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/>
              <a:t>Permiten</a:t>
            </a:r>
            <a:r>
              <a:rPr sz="4800" dirty="0"/>
              <a:t> </a:t>
            </a:r>
            <a:r>
              <a:rPr sz="4800" dirty="0" err="1"/>
              <a:t>ir</a:t>
            </a:r>
            <a:r>
              <a:rPr sz="4800" dirty="0"/>
              <a:t> </a:t>
            </a:r>
            <a:r>
              <a:rPr sz="4800" dirty="0" err="1"/>
              <a:t>atrás</a:t>
            </a:r>
            <a:r>
              <a:rPr sz="4800" dirty="0"/>
              <a:t> en el tiempo y </a:t>
            </a:r>
            <a:r>
              <a:rPr sz="4800" dirty="0" err="1"/>
              <a:t>reproducir</a:t>
            </a:r>
            <a:r>
              <a:rPr sz="4800" dirty="0"/>
              <a:t> el </a:t>
            </a:r>
            <a:r>
              <a:rPr sz="4800" dirty="0" err="1"/>
              <a:t>entorno</a:t>
            </a:r>
            <a:r>
              <a:rPr sz="4800" dirty="0"/>
              <a:t> de </a:t>
            </a:r>
            <a:r>
              <a:rPr sz="4800" dirty="0" err="1"/>
              <a:t>desarrollo</a:t>
            </a:r>
            <a:r>
              <a:rPr sz="4800" dirty="0"/>
              <a:t> en un </a:t>
            </a:r>
            <a:r>
              <a:rPr sz="4800" dirty="0" err="1"/>
              <a:t>momento</a:t>
            </a:r>
            <a:r>
              <a:rPr sz="4800" dirty="0"/>
              <a:t> dado del </a:t>
            </a:r>
            <a:r>
              <a:rPr sz="4800" dirty="0" err="1"/>
              <a:t>proyecto</a:t>
            </a:r>
            <a:endParaRPr sz="4800" dirty="0"/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737" y="4265712"/>
            <a:ext cx="7174970" cy="71749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84000" y="1184217"/>
            <a:ext cx="24000000" cy="861774"/>
          </a:xfrm>
        </p:spPr>
        <p:txBody>
          <a:bodyPr/>
          <a:lstStyle/>
          <a:p>
            <a:r>
              <a:rPr lang="es-AR" sz="11500" dirty="0"/>
              <a:t>Líneas Base</a:t>
            </a:r>
          </a:p>
        </p:txBody>
      </p:sp>
    </p:spTree>
    <p:extLst>
      <p:ext uri="{BB962C8B-B14F-4D97-AF65-F5344CB8AC3E}">
        <p14:creationId xmlns:p14="http://schemas.microsoft.com/office/powerpoint/2010/main" val="330126821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oftware Configuration Management SCM"/>
          <p:cNvSpPr>
            <a:spLocks noGrp="1"/>
          </p:cNvSpPr>
          <p:nvPr>
            <p:ph type="ctrTitle"/>
          </p:nvPr>
        </p:nvSpPr>
        <p:spPr>
          <a:xfrm>
            <a:off x="3917950" y="3323983"/>
            <a:ext cx="8988425" cy="3092800"/>
          </a:xfrm>
          <a:prstGeom prst="rect">
            <a:avLst/>
          </a:prstGeom>
        </p:spPr>
        <p:txBody>
          <a:bodyPr/>
          <a:lstStyle/>
          <a:p>
            <a:r>
              <a:rPr lang="es-AR" sz="8800" dirty="0"/>
              <a:t>Clínica GH-02 Introducción a la Gestión de Configuración de Software</a:t>
            </a:r>
            <a:endParaRPr sz="8800" dirty="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3"/>
          <p:cNvSpPr>
            <a:spLocks noGrp="1" noChangeArrowheads="1"/>
          </p:cNvSpPr>
          <p:nvPr>
            <p:ph type="title"/>
          </p:nvPr>
        </p:nvSpPr>
        <p:spPr>
          <a:xfrm>
            <a:off x="0" y="87342"/>
            <a:ext cx="20726400" cy="1741456"/>
          </a:xfrm>
          <a:noFill/>
        </p:spPr>
        <p:txBody>
          <a:bodyPr spcFirstLastPara="1" wrap="square" lIns="206437" tIns="101408" rIns="206437" bIns="101408" anchor="b" anchorCtr="0"/>
          <a:lstStyle/>
          <a:p>
            <a:pPr eaLnBrk="1" hangingPunct="1"/>
            <a:r>
              <a:rPr lang="es-ES_tradnl" sz="8000" dirty="0" err="1"/>
              <a:t>Baseline</a:t>
            </a:r>
            <a:r>
              <a:rPr lang="es-ES_tradnl" sz="8000" dirty="0"/>
              <a:t> (Línea Base)</a:t>
            </a:r>
          </a:p>
        </p:txBody>
      </p:sp>
      <p:sp>
        <p:nvSpPr>
          <p:cNvPr id="51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9353108" y="12462933"/>
            <a:ext cx="1464733" cy="10498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fld id="{286AEAE9-BC63-4CEE-93EE-D515C071258D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94640" y="3810000"/>
            <a:ext cx="2235200" cy="792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701040" y="42672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701040" y="57912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B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701040" y="71628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C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701040" y="86868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D</a:t>
            </a:r>
          </a:p>
        </p:txBody>
      </p:sp>
      <p:sp>
        <p:nvSpPr>
          <p:cNvPr id="25609" name="Rectangle 10"/>
          <p:cNvSpPr>
            <a:spLocks noChangeArrowheads="1"/>
          </p:cNvSpPr>
          <p:nvPr/>
        </p:nvSpPr>
        <p:spPr bwMode="auto">
          <a:xfrm>
            <a:off x="8813408" y="3810000"/>
            <a:ext cx="2235200" cy="792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9219808" y="42672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A</a:t>
            </a: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9219808" y="57912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B</a:t>
            </a:r>
          </a:p>
        </p:txBody>
      </p:sp>
      <p:sp>
        <p:nvSpPr>
          <p:cNvPr id="25612" name="Oval 14"/>
          <p:cNvSpPr>
            <a:spLocks noChangeArrowheads="1"/>
          </p:cNvSpPr>
          <p:nvPr/>
        </p:nvSpPr>
        <p:spPr bwMode="auto">
          <a:xfrm>
            <a:off x="9219808" y="86868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D</a:t>
            </a:r>
          </a:p>
        </p:txBody>
      </p:sp>
      <p:sp>
        <p:nvSpPr>
          <p:cNvPr id="25613" name="Oval 15"/>
          <p:cNvSpPr>
            <a:spLocks noChangeArrowheads="1"/>
          </p:cNvSpPr>
          <p:nvPr/>
        </p:nvSpPr>
        <p:spPr bwMode="auto">
          <a:xfrm>
            <a:off x="9219808" y="102108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E</a:t>
            </a:r>
          </a:p>
        </p:txBody>
      </p:sp>
      <p:sp>
        <p:nvSpPr>
          <p:cNvPr id="25614" name="AutoShape 16"/>
          <p:cNvSpPr>
            <a:spLocks noChangeArrowheads="1"/>
          </p:cNvSpPr>
          <p:nvPr/>
        </p:nvSpPr>
        <p:spPr bwMode="auto">
          <a:xfrm>
            <a:off x="3373901" y="44196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cxnSp>
        <p:nvCxnSpPr>
          <p:cNvPr id="25615" name="AutoShape 17"/>
          <p:cNvCxnSpPr>
            <a:cxnSpLocks noChangeShapeType="1"/>
            <a:stCxn id="25605" idx="6"/>
            <a:endCxn id="25614" idx="1"/>
          </p:cNvCxnSpPr>
          <p:nvPr/>
        </p:nvCxnSpPr>
        <p:spPr bwMode="auto">
          <a:xfrm>
            <a:off x="1920240" y="4724400"/>
            <a:ext cx="160606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8"/>
          <p:cNvSpPr>
            <a:spLocks noChangeArrowheads="1"/>
          </p:cNvSpPr>
          <p:nvPr/>
        </p:nvSpPr>
        <p:spPr bwMode="auto">
          <a:xfrm>
            <a:off x="4561840" y="44196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17" name="AutoShape 19"/>
          <p:cNvSpPr>
            <a:spLocks noChangeArrowheads="1"/>
          </p:cNvSpPr>
          <p:nvPr/>
        </p:nvSpPr>
        <p:spPr bwMode="auto">
          <a:xfrm>
            <a:off x="5984240" y="44196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cxnSp>
        <p:nvCxnSpPr>
          <p:cNvPr id="25618" name="AutoShape 20"/>
          <p:cNvCxnSpPr>
            <a:cxnSpLocks noChangeShapeType="1"/>
            <a:stCxn id="25614" idx="5"/>
            <a:endCxn id="25616" idx="1"/>
          </p:cNvCxnSpPr>
          <p:nvPr/>
        </p:nvCxnSpPr>
        <p:spPr bwMode="auto">
          <a:xfrm>
            <a:off x="3831105" y="4724400"/>
            <a:ext cx="88313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19" name="AutoShape 21"/>
          <p:cNvCxnSpPr>
            <a:cxnSpLocks noChangeShapeType="1"/>
            <a:stCxn id="25616" idx="5"/>
            <a:endCxn id="25617" idx="1"/>
          </p:cNvCxnSpPr>
          <p:nvPr/>
        </p:nvCxnSpPr>
        <p:spPr bwMode="auto">
          <a:xfrm>
            <a:off x="5019043" y="4724400"/>
            <a:ext cx="1117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20" name="AutoShape 22"/>
          <p:cNvCxnSpPr>
            <a:cxnSpLocks noChangeShapeType="1"/>
            <a:stCxn id="25617" idx="5"/>
            <a:endCxn id="25610" idx="2"/>
          </p:cNvCxnSpPr>
          <p:nvPr/>
        </p:nvCxnSpPr>
        <p:spPr bwMode="auto">
          <a:xfrm>
            <a:off x="6441440" y="4724400"/>
            <a:ext cx="277836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21" name="AutoShape 23"/>
          <p:cNvCxnSpPr>
            <a:cxnSpLocks noChangeShapeType="1"/>
            <a:stCxn id="25606" idx="6"/>
            <a:endCxn id="25611" idx="2"/>
          </p:cNvCxnSpPr>
          <p:nvPr/>
        </p:nvCxnSpPr>
        <p:spPr bwMode="auto">
          <a:xfrm>
            <a:off x="1920240" y="6248400"/>
            <a:ext cx="729956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22" name="AutoShape 24"/>
          <p:cNvSpPr>
            <a:spLocks noChangeArrowheads="1"/>
          </p:cNvSpPr>
          <p:nvPr/>
        </p:nvSpPr>
        <p:spPr bwMode="auto">
          <a:xfrm>
            <a:off x="5374640" y="88392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cxnSp>
        <p:nvCxnSpPr>
          <p:cNvPr id="25623" name="AutoShape 25"/>
          <p:cNvCxnSpPr>
            <a:cxnSpLocks noChangeShapeType="1"/>
            <a:stCxn id="25608" idx="6"/>
            <a:endCxn id="25622" idx="1"/>
          </p:cNvCxnSpPr>
          <p:nvPr/>
        </p:nvCxnSpPr>
        <p:spPr bwMode="auto">
          <a:xfrm>
            <a:off x="1920243" y="9144000"/>
            <a:ext cx="3606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24" name="AutoShape 26"/>
          <p:cNvCxnSpPr>
            <a:cxnSpLocks noChangeShapeType="1"/>
            <a:stCxn id="25622" idx="5"/>
            <a:endCxn id="25612" idx="2"/>
          </p:cNvCxnSpPr>
          <p:nvPr/>
        </p:nvCxnSpPr>
        <p:spPr bwMode="auto">
          <a:xfrm>
            <a:off x="5831840" y="9144000"/>
            <a:ext cx="338796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25" name="Rectangle 27"/>
          <p:cNvSpPr>
            <a:spLocks noChangeArrowheads="1"/>
          </p:cNvSpPr>
          <p:nvPr/>
        </p:nvSpPr>
        <p:spPr bwMode="auto">
          <a:xfrm>
            <a:off x="16128608" y="3810000"/>
            <a:ext cx="2235200" cy="792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26" name="Oval 28"/>
          <p:cNvSpPr>
            <a:spLocks noChangeArrowheads="1"/>
          </p:cNvSpPr>
          <p:nvPr/>
        </p:nvSpPr>
        <p:spPr bwMode="auto">
          <a:xfrm>
            <a:off x="16535008" y="42672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A</a:t>
            </a:r>
          </a:p>
        </p:txBody>
      </p:sp>
      <p:sp>
        <p:nvSpPr>
          <p:cNvPr id="25627" name="Oval 29"/>
          <p:cNvSpPr>
            <a:spLocks noChangeArrowheads="1"/>
          </p:cNvSpPr>
          <p:nvPr/>
        </p:nvSpPr>
        <p:spPr bwMode="auto">
          <a:xfrm>
            <a:off x="16535008" y="57912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B</a:t>
            </a:r>
          </a:p>
        </p:txBody>
      </p:sp>
      <p:sp>
        <p:nvSpPr>
          <p:cNvPr id="25628" name="Oval 30"/>
          <p:cNvSpPr>
            <a:spLocks noChangeArrowheads="1"/>
          </p:cNvSpPr>
          <p:nvPr/>
        </p:nvSpPr>
        <p:spPr bwMode="auto">
          <a:xfrm>
            <a:off x="16535008" y="86868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D</a:t>
            </a:r>
          </a:p>
        </p:txBody>
      </p:sp>
      <p:sp>
        <p:nvSpPr>
          <p:cNvPr id="25629" name="Oval 31"/>
          <p:cNvSpPr>
            <a:spLocks noChangeArrowheads="1"/>
          </p:cNvSpPr>
          <p:nvPr/>
        </p:nvSpPr>
        <p:spPr bwMode="auto">
          <a:xfrm>
            <a:off x="16535008" y="10210800"/>
            <a:ext cx="12192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207800" tIns="103901" rIns="207800" bIns="103901" anchor="ctr"/>
          <a:lstStyle/>
          <a:p>
            <a:pPr algn="ctr">
              <a:spcBef>
                <a:spcPct val="50000"/>
              </a:spcBef>
            </a:pPr>
            <a:r>
              <a:rPr lang="es-AR" sz="2667" dirty="0">
                <a:latin typeface="Times New Roman" pitchFamily="18" charset="0"/>
              </a:rPr>
              <a:t>E</a:t>
            </a:r>
          </a:p>
        </p:txBody>
      </p:sp>
      <p:sp>
        <p:nvSpPr>
          <p:cNvPr id="25630" name="AutoShape 32"/>
          <p:cNvSpPr>
            <a:spLocks noChangeArrowheads="1"/>
          </p:cNvSpPr>
          <p:nvPr/>
        </p:nvSpPr>
        <p:spPr bwMode="auto">
          <a:xfrm>
            <a:off x="11814517" y="44196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31" name="AutoShape 33"/>
          <p:cNvSpPr>
            <a:spLocks noChangeArrowheads="1"/>
          </p:cNvSpPr>
          <p:nvPr/>
        </p:nvSpPr>
        <p:spPr bwMode="auto">
          <a:xfrm>
            <a:off x="11814517" y="59436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32" name="AutoShape 34"/>
          <p:cNvSpPr>
            <a:spLocks noChangeArrowheads="1"/>
          </p:cNvSpPr>
          <p:nvPr/>
        </p:nvSpPr>
        <p:spPr bwMode="auto">
          <a:xfrm>
            <a:off x="13127501" y="59436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33" name="AutoShape 35"/>
          <p:cNvSpPr>
            <a:spLocks noChangeArrowheads="1"/>
          </p:cNvSpPr>
          <p:nvPr/>
        </p:nvSpPr>
        <p:spPr bwMode="auto">
          <a:xfrm>
            <a:off x="12005995" y="88392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34" name="AutoShape 36"/>
          <p:cNvSpPr>
            <a:spLocks noChangeArrowheads="1"/>
          </p:cNvSpPr>
          <p:nvPr/>
        </p:nvSpPr>
        <p:spPr bwMode="auto">
          <a:xfrm>
            <a:off x="12005995" y="103632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sp>
        <p:nvSpPr>
          <p:cNvPr id="25635" name="AutoShape 37"/>
          <p:cNvSpPr>
            <a:spLocks noChangeArrowheads="1"/>
          </p:cNvSpPr>
          <p:nvPr/>
        </p:nvSpPr>
        <p:spPr bwMode="auto">
          <a:xfrm>
            <a:off x="13315072" y="10363200"/>
            <a:ext cx="609600" cy="6096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07800" tIns="103901" rIns="207800" bIns="103901" anchor="ctr"/>
          <a:lstStyle/>
          <a:p>
            <a:endParaRPr lang="es-ES" sz="3733"/>
          </a:p>
        </p:txBody>
      </p:sp>
      <p:cxnSp>
        <p:nvCxnSpPr>
          <p:cNvPr id="25636" name="AutoShape 38"/>
          <p:cNvCxnSpPr>
            <a:cxnSpLocks noChangeShapeType="1"/>
            <a:stCxn id="25610" idx="6"/>
            <a:endCxn id="25630" idx="1"/>
          </p:cNvCxnSpPr>
          <p:nvPr/>
        </p:nvCxnSpPr>
        <p:spPr bwMode="auto">
          <a:xfrm>
            <a:off x="10439011" y="4724400"/>
            <a:ext cx="152790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37" name="AutoShape 39"/>
          <p:cNvCxnSpPr>
            <a:cxnSpLocks noChangeShapeType="1"/>
            <a:stCxn id="25630" idx="5"/>
            <a:endCxn id="25626" idx="2"/>
          </p:cNvCxnSpPr>
          <p:nvPr/>
        </p:nvCxnSpPr>
        <p:spPr bwMode="auto">
          <a:xfrm>
            <a:off x="12271717" y="4724400"/>
            <a:ext cx="426329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38" name="AutoShape 40"/>
          <p:cNvCxnSpPr>
            <a:cxnSpLocks noChangeShapeType="1"/>
            <a:stCxn id="25611" idx="6"/>
            <a:endCxn id="25631" idx="1"/>
          </p:cNvCxnSpPr>
          <p:nvPr/>
        </p:nvCxnSpPr>
        <p:spPr bwMode="auto">
          <a:xfrm>
            <a:off x="10439011" y="6248400"/>
            <a:ext cx="152790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39" name="AutoShape 41"/>
          <p:cNvCxnSpPr>
            <a:cxnSpLocks noChangeShapeType="1"/>
            <a:stCxn id="25631" idx="5"/>
            <a:endCxn id="25632" idx="1"/>
          </p:cNvCxnSpPr>
          <p:nvPr/>
        </p:nvCxnSpPr>
        <p:spPr bwMode="auto">
          <a:xfrm>
            <a:off x="12271721" y="6248400"/>
            <a:ext cx="100818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40" name="AutoShape 42"/>
          <p:cNvCxnSpPr>
            <a:cxnSpLocks noChangeShapeType="1"/>
            <a:stCxn id="25632" idx="5"/>
            <a:endCxn id="25627" idx="2"/>
          </p:cNvCxnSpPr>
          <p:nvPr/>
        </p:nvCxnSpPr>
        <p:spPr bwMode="auto">
          <a:xfrm>
            <a:off x="13584705" y="6248400"/>
            <a:ext cx="295030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41" name="AutoShape 43"/>
          <p:cNvCxnSpPr>
            <a:cxnSpLocks noChangeShapeType="1"/>
            <a:stCxn id="25612" idx="6"/>
            <a:endCxn id="25633" idx="1"/>
          </p:cNvCxnSpPr>
          <p:nvPr/>
        </p:nvCxnSpPr>
        <p:spPr bwMode="auto">
          <a:xfrm>
            <a:off x="10439012" y="9144000"/>
            <a:ext cx="171938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42" name="AutoShape 44"/>
          <p:cNvCxnSpPr>
            <a:cxnSpLocks noChangeShapeType="1"/>
            <a:stCxn id="25633" idx="5"/>
            <a:endCxn id="25628" idx="2"/>
          </p:cNvCxnSpPr>
          <p:nvPr/>
        </p:nvCxnSpPr>
        <p:spPr bwMode="auto">
          <a:xfrm>
            <a:off x="12463196" y="9144000"/>
            <a:ext cx="407181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43" name="AutoShape 45"/>
          <p:cNvCxnSpPr>
            <a:cxnSpLocks noChangeShapeType="1"/>
            <a:stCxn id="25613" idx="6"/>
            <a:endCxn id="25634" idx="1"/>
          </p:cNvCxnSpPr>
          <p:nvPr/>
        </p:nvCxnSpPr>
        <p:spPr bwMode="auto">
          <a:xfrm>
            <a:off x="10439012" y="10668000"/>
            <a:ext cx="171938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44" name="AutoShape 46"/>
          <p:cNvCxnSpPr>
            <a:cxnSpLocks noChangeShapeType="1"/>
            <a:stCxn id="25634" idx="5"/>
            <a:endCxn id="25635" idx="1"/>
          </p:cNvCxnSpPr>
          <p:nvPr/>
        </p:nvCxnSpPr>
        <p:spPr bwMode="auto">
          <a:xfrm>
            <a:off x="12463195" y="10668000"/>
            <a:ext cx="100427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45" name="AutoShape 47"/>
          <p:cNvCxnSpPr>
            <a:cxnSpLocks noChangeShapeType="1"/>
            <a:stCxn id="25635" idx="5"/>
            <a:endCxn id="25629" idx="2"/>
          </p:cNvCxnSpPr>
          <p:nvPr/>
        </p:nvCxnSpPr>
        <p:spPr bwMode="auto">
          <a:xfrm>
            <a:off x="13772272" y="10668000"/>
            <a:ext cx="276273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46" name="AutoShape 48"/>
          <p:cNvSpPr>
            <a:spLocks/>
          </p:cNvSpPr>
          <p:nvPr/>
        </p:nvSpPr>
        <p:spPr bwMode="auto">
          <a:xfrm>
            <a:off x="13502640" y="12192000"/>
            <a:ext cx="2704123" cy="784284"/>
          </a:xfrm>
          <a:prstGeom prst="borderCallout2">
            <a:avLst>
              <a:gd name="adj1" fmla="val 30380"/>
              <a:gd name="adj2" fmla="val -6935"/>
              <a:gd name="adj3" fmla="val 30380"/>
              <a:gd name="adj4" fmla="val -25000"/>
              <a:gd name="adj5" fmla="val -144306"/>
              <a:gd name="adj6" fmla="val -43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lIns="207800" tIns="103901" rIns="207800" bIns="10390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3733">
                <a:latin typeface="Times New Roman" pitchFamily="18" charset="0"/>
              </a:rPr>
              <a:t>Cambio</a:t>
            </a:r>
          </a:p>
        </p:txBody>
      </p:sp>
      <p:sp>
        <p:nvSpPr>
          <p:cNvPr id="25647" name="AutoShape 49"/>
          <p:cNvSpPr>
            <a:spLocks/>
          </p:cNvSpPr>
          <p:nvPr/>
        </p:nvSpPr>
        <p:spPr bwMode="auto">
          <a:xfrm>
            <a:off x="2998763" y="12344401"/>
            <a:ext cx="3641968" cy="784284"/>
          </a:xfrm>
          <a:prstGeom prst="borderCallout2">
            <a:avLst>
              <a:gd name="adj1" fmla="val 30380"/>
              <a:gd name="adj2" fmla="val -5148"/>
              <a:gd name="adj3" fmla="val 30380"/>
              <a:gd name="adj4" fmla="val -19097"/>
              <a:gd name="adj5" fmla="val -68778"/>
              <a:gd name="adj6" fmla="val -330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lIns="207800" tIns="103901" rIns="207800" bIns="10390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3733">
                <a:latin typeface="Times New Roman" pitchFamily="18" charset="0"/>
              </a:rPr>
              <a:t>Línea Base</a:t>
            </a:r>
          </a:p>
        </p:txBody>
      </p:sp>
      <p:sp>
        <p:nvSpPr>
          <p:cNvPr id="25648" name="Text Box 50"/>
          <p:cNvSpPr txBox="1">
            <a:spLocks noChangeArrowheads="1"/>
          </p:cNvSpPr>
          <p:nvPr/>
        </p:nvSpPr>
        <p:spPr bwMode="auto">
          <a:xfrm>
            <a:off x="2967864" y="2927963"/>
            <a:ext cx="1560997" cy="78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800" tIns="103901" rIns="207800" bIns="103901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3733" dirty="0">
                <a:latin typeface="Times New Roman" pitchFamily="18" charset="0"/>
              </a:rPr>
              <a:t>Enero</a:t>
            </a:r>
          </a:p>
        </p:txBody>
      </p:sp>
      <p:sp>
        <p:nvSpPr>
          <p:cNvPr id="25649" name="Text Box 51"/>
          <p:cNvSpPr txBox="1">
            <a:spLocks noChangeArrowheads="1"/>
          </p:cNvSpPr>
          <p:nvPr/>
        </p:nvSpPr>
        <p:spPr bwMode="auto">
          <a:xfrm>
            <a:off x="10876674" y="3200400"/>
            <a:ext cx="1907245" cy="78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800" tIns="103901" rIns="207800" bIns="103901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3733">
                <a:latin typeface="Times New Roman" pitchFamily="18" charset="0"/>
              </a:rPr>
              <a:t>Febrero</a:t>
            </a:r>
          </a:p>
        </p:txBody>
      </p:sp>
      <p:sp>
        <p:nvSpPr>
          <p:cNvPr id="25650" name="Text Box 52"/>
          <p:cNvSpPr txBox="1">
            <a:spLocks noChangeArrowheads="1"/>
          </p:cNvSpPr>
          <p:nvPr/>
        </p:nvSpPr>
        <p:spPr bwMode="auto">
          <a:xfrm>
            <a:off x="18191872" y="3200400"/>
            <a:ext cx="1670001" cy="78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800" tIns="103901" rIns="207800" bIns="103901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3733">
                <a:latin typeface="Times New Roman" pitchFamily="18" charset="0"/>
              </a:rPr>
              <a:t>Marzo</a:t>
            </a:r>
          </a:p>
        </p:txBody>
      </p:sp>
      <p:sp>
        <p:nvSpPr>
          <p:cNvPr id="25651" name="AutoShape 54"/>
          <p:cNvSpPr>
            <a:spLocks/>
          </p:cNvSpPr>
          <p:nvPr/>
        </p:nvSpPr>
        <p:spPr bwMode="auto">
          <a:xfrm>
            <a:off x="16652240" y="1371600"/>
            <a:ext cx="3641968" cy="784284"/>
          </a:xfrm>
          <a:prstGeom prst="borderCallout3">
            <a:avLst>
              <a:gd name="adj1" fmla="val 30380"/>
              <a:gd name="adj2" fmla="val -5148"/>
              <a:gd name="adj3" fmla="val 30380"/>
              <a:gd name="adj4" fmla="val -9764"/>
              <a:gd name="adj5" fmla="val 195356"/>
              <a:gd name="adj6" fmla="val -9764"/>
              <a:gd name="adj7" fmla="val 358648"/>
              <a:gd name="adj8" fmla="val 57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lIns="207800" tIns="103901" rIns="207800" bIns="10390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3733">
                <a:latin typeface="Times New Roman" pitchFamily="18" charset="0"/>
              </a:rPr>
              <a:t>Componente</a:t>
            </a:r>
          </a:p>
        </p:txBody>
      </p:sp>
    </p:spTree>
    <p:extLst>
      <p:ext uri="{BB962C8B-B14F-4D97-AF65-F5344CB8AC3E}">
        <p14:creationId xmlns:p14="http://schemas.microsoft.com/office/powerpoint/2010/main" val="66551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437544" y="1853195"/>
            <a:ext cx="23224576" cy="501911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500"/>
              </a:spcBef>
              <a:buNone/>
              <a:defRPr sz="2800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Pueden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ser</a:t>
            </a:r>
            <a:r>
              <a:rPr sz="4800" dirty="0">
                <a:solidFill>
                  <a:srgbClr val="000000"/>
                </a:solidFill>
              </a:rPr>
              <a:t>:</a:t>
            </a:r>
          </a:p>
          <a:p>
            <a:pPr marL="460568" indent="-460568">
              <a:spcBef>
                <a:spcPts val="4500"/>
              </a:spcBef>
              <a:defRPr sz="2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000000"/>
                </a:solidFill>
              </a:rPr>
              <a:t> De </a:t>
            </a:r>
            <a:r>
              <a:rPr sz="4800" dirty="0" err="1">
                <a:solidFill>
                  <a:srgbClr val="000000"/>
                </a:solidFill>
              </a:rPr>
              <a:t>especificación</a:t>
            </a:r>
            <a:r>
              <a:rPr sz="4800" dirty="0">
                <a:solidFill>
                  <a:srgbClr val="000000"/>
                </a:solidFill>
              </a:rPr>
              <a:t> (</a:t>
            </a:r>
            <a:r>
              <a:rPr sz="4800" dirty="0" err="1">
                <a:solidFill>
                  <a:srgbClr val="000000"/>
                </a:solidFill>
              </a:rPr>
              <a:t>Requerimientos</a:t>
            </a:r>
            <a:r>
              <a:rPr sz="4800" dirty="0">
                <a:solidFill>
                  <a:srgbClr val="000000"/>
                </a:solidFill>
              </a:rPr>
              <a:t>, </a:t>
            </a:r>
            <a:r>
              <a:rPr sz="4800" dirty="0" err="1">
                <a:solidFill>
                  <a:srgbClr val="000000"/>
                </a:solidFill>
              </a:rPr>
              <a:t>Diseño</a:t>
            </a:r>
            <a:r>
              <a:rPr sz="4800" dirty="0">
                <a:solidFill>
                  <a:srgbClr val="000000"/>
                </a:solidFill>
              </a:rPr>
              <a:t>)</a:t>
            </a:r>
          </a:p>
          <a:p>
            <a:pPr marL="460568" indent="-460568">
              <a:spcBef>
                <a:spcPts val="4500"/>
              </a:spcBef>
              <a:defRPr sz="2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000000"/>
                </a:solidFill>
              </a:rPr>
              <a:t> De </a:t>
            </a:r>
            <a:r>
              <a:rPr sz="4800" dirty="0" err="1">
                <a:solidFill>
                  <a:srgbClr val="000000"/>
                </a:solidFill>
              </a:rPr>
              <a:t>productos</a:t>
            </a:r>
            <a:r>
              <a:rPr sz="4800" dirty="0">
                <a:solidFill>
                  <a:srgbClr val="000000"/>
                </a:solidFill>
              </a:rPr>
              <a:t> que </a:t>
            </a:r>
            <a:r>
              <a:rPr sz="4800" dirty="0" err="1">
                <a:solidFill>
                  <a:srgbClr val="000000"/>
                </a:solidFill>
              </a:rPr>
              <a:t>han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pasado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por</a:t>
            </a:r>
            <a:r>
              <a:rPr sz="4800" dirty="0">
                <a:solidFill>
                  <a:srgbClr val="000000"/>
                </a:solidFill>
              </a:rPr>
              <a:t> un control de </a:t>
            </a:r>
            <a:r>
              <a:rPr sz="4800" dirty="0" err="1">
                <a:solidFill>
                  <a:srgbClr val="000000"/>
                </a:solidFill>
              </a:rPr>
              <a:t>calidad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definido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previamente</a:t>
            </a:r>
            <a:endParaRPr sz="4800" dirty="0">
              <a:solidFill>
                <a:srgbClr val="000000"/>
              </a:solidFill>
            </a:endParaRPr>
          </a:p>
        </p:txBody>
      </p:sp>
      <p:pic>
        <p:nvPicPr>
          <p:cNvPr id="20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072" y="7248895"/>
            <a:ext cx="13894576" cy="510373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14683" y="-433205"/>
            <a:ext cx="18029600" cy="2286400"/>
          </a:xfrm>
        </p:spPr>
        <p:txBody>
          <a:bodyPr/>
          <a:lstStyle/>
          <a:p>
            <a:r>
              <a:rPr lang="es-AR" sz="8000" dirty="0"/>
              <a:t>Representación de Líneas Base</a:t>
            </a:r>
          </a:p>
        </p:txBody>
      </p:sp>
    </p:spTree>
    <p:extLst>
      <p:ext uri="{BB962C8B-B14F-4D97-AF65-F5344CB8AC3E}">
        <p14:creationId xmlns:p14="http://schemas.microsoft.com/office/powerpoint/2010/main" val="222595649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a Configuración"/>
          <p:cNvSpPr>
            <a:spLocks noGrp="1"/>
          </p:cNvSpPr>
          <p:nvPr>
            <p:ph type="title"/>
          </p:nvPr>
        </p:nvSpPr>
        <p:spPr>
          <a:xfrm>
            <a:off x="1632003" y="353179"/>
            <a:ext cx="18029600" cy="228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8000" dirty="0">
                <a:solidFill>
                  <a:srgbClr val="0B87A1"/>
                </a:solidFill>
              </a:rPr>
              <a:t>La </a:t>
            </a:r>
            <a:r>
              <a:rPr sz="8000" dirty="0" err="1">
                <a:solidFill>
                  <a:srgbClr val="0B87A1"/>
                </a:solidFill>
              </a:rPr>
              <a:t>Configuració</a:t>
            </a:r>
            <a:r>
              <a:rPr lang="es-US" sz="8000" dirty="0">
                <a:solidFill>
                  <a:srgbClr val="0B87A1"/>
                </a:solidFill>
              </a:rPr>
              <a:t>n del Software</a:t>
            </a:r>
            <a:endParaRPr sz="8000" dirty="0">
              <a:solidFill>
                <a:srgbClr val="0B87A1"/>
              </a:solidFill>
            </a:endParaRPr>
          </a:p>
        </p:txBody>
      </p:sp>
      <p:sp>
        <p:nvSpPr>
          <p:cNvPr id="193" name="Un conjunto de ítems de configuración con su correspondiente versión en un momento determinado"/>
          <p:cNvSpPr/>
          <p:nvPr/>
        </p:nvSpPr>
        <p:spPr>
          <a:xfrm>
            <a:off x="3216370" y="3153795"/>
            <a:ext cx="16872268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s-AR" sz="4800" dirty="0">
                <a:latin typeface="Titillium Web Light"/>
                <a:sym typeface="Titillium Web Light"/>
              </a:rPr>
              <a:t>Un conjunto de ítems de configuración con su correspondiente versión en un momento determinado</a:t>
            </a:r>
          </a:p>
        </p:txBody>
      </p:sp>
      <p:pic>
        <p:nvPicPr>
          <p:cNvPr id="1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7156" y="5607843"/>
            <a:ext cx="8929688" cy="7143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7842932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531" y="-378341"/>
            <a:ext cx="18029600" cy="2286400"/>
          </a:xfrm>
        </p:spPr>
        <p:txBody>
          <a:bodyPr/>
          <a:lstStyle/>
          <a:p>
            <a:r>
              <a:rPr lang="es-AR" sz="8800" dirty="0"/>
              <a:t>Evolución de una configuración</a:t>
            </a:r>
          </a:p>
        </p:txBody>
      </p:sp>
      <p:pic>
        <p:nvPicPr>
          <p:cNvPr id="3" name="Picture 591"/>
          <p:cNvPicPr/>
          <p:nvPr/>
        </p:nvPicPr>
        <p:blipFill>
          <a:blip r:embed="rId2"/>
          <a:stretch>
            <a:fillRect/>
          </a:stretch>
        </p:blipFill>
        <p:spPr>
          <a:xfrm>
            <a:off x="5753856" y="3673625"/>
            <a:ext cx="12236212" cy="61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260" y="-17860"/>
            <a:ext cx="18323720" cy="1225653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amas"/>
          <p:cNvSpPr/>
          <p:nvPr/>
        </p:nvSpPr>
        <p:spPr>
          <a:xfrm>
            <a:off x="16939016" y="6936755"/>
            <a:ext cx="4582085" cy="184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1200">
                <a:solidFill>
                  <a:srgbClr val="000000"/>
                </a:solidFill>
              </a:defRPr>
            </a:lvl1pPr>
          </a:lstStyle>
          <a:p>
            <a:r>
              <a:t>Ramas</a:t>
            </a:r>
          </a:p>
        </p:txBody>
      </p:sp>
    </p:spTree>
    <p:extLst>
      <p:ext uri="{BB962C8B-B14F-4D97-AF65-F5344CB8AC3E}">
        <p14:creationId xmlns:p14="http://schemas.microsoft.com/office/powerpoint/2010/main" val="163306320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reación de ramas"/>
          <p:cNvSpPr>
            <a:spLocks noGrp="1"/>
          </p:cNvSpPr>
          <p:nvPr>
            <p:ph type="title"/>
          </p:nvPr>
        </p:nvSpPr>
        <p:spPr>
          <a:xfrm>
            <a:off x="168963" y="-607419"/>
            <a:ext cx="18029600" cy="2286400"/>
          </a:xfrm>
          <a:prstGeom prst="rect">
            <a:avLst/>
          </a:prstGeom>
        </p:spPr>
        <p:txBody>
          <a:bodyPr/>
          <a:lstStyle/>
          <a:p>
            <a:r>
              <a:rPr sz="8800" dirty="0" err="1"/>
              <a:t>Creación</a:t>
            </a:r>
            <a:r>
              <a:rPr sz="8800" dirty="0"/>
              <a:t> de </a:t>
            </a:r>
            <a:r>
              <a:rPr sz="8800" dirty="0" err="1"/>
              <a:t>ramas</a:t>
            </a:r>
            <a:endParaRPr sz="8800" dirty="0"/>
          </a:p>
        </p:txBody>
      </p:sp>
      <p:sp>
        <p:nvSpPr>
          <p:cNvPr id="208" name="Existe una rama principal (trunk, master)…"/>
          <p:cNvSpPr>
            <a:spLocks noGrp="1"/>
          </p:cNvSpPr>
          <p:nvPr>
            <p:ph type="body" idx="1"/>
          </p:nvPr>
        </p:nvSpPr>
        <p:spPr>
          <a:xfrm>
            <a:off x="310896" y="1915810"/>
            <a:ext cx="19493627" cy="4394245"/>
          </a:xfrm>
          <a:prstGeom prst="rect">
            <a:avLst/>
          </a:prstGeom>
        </p:spPr>
        <p:txBody>
          <a:bodyPr/>
          <a:lstStyle/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Existe</a:t>
            </a:r>
            <a:r>
              <a:rPr sz="4800" dirty="0">
                <a:solidFill>
                  <a:srgbClr val="000000"/>
                </a:solidFill>
              </a:rPr>
              <a:t> una </a:t>
            </a:r>
            <a:r>
              <a:rPr sz="4800" dirty="0" err="1">
                <a:solidFill>
                  <a:srgbClr val="000000"/>
                </a:solidFill>
                <a:sym typeface="Helvetica"/>
              </a:rPr>
              <a:t>rama</a:t>
            </a:r>
            <a:r>
              <a:rPr sz="4800" dirty="0">
                <a:solidFill>
                  <a:srgbClr val="000000"/>
                </a:solidFill>
                <a:sym typeface="Helvetica"/>
              </a:rPr>
              <a:t> principal</a:t>
            </a:r>
            <a:r>
              <a:rPr sz="4800" dirty="0">
                <a:solidFill>
                  <a:srgbClr val="000000"/>
                </a:solidFill>
              </a:rPr>
              <a:t> (trunk, master)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Sirven</a:t>
            </a:r>
            <a:r>
              <a:rPr sz="4800" dirty="0">
                <a:solidFill>
                  <a:srgbClr val="000000"/>
                </a:solidFill>
              </a:rPr>
              <a:t> para </a:t>
            </a:r>
            <a:r>
              <a:rPr sz="4800" dirty="0" err="1">
                <a:solidFill>
                  <a:srgbClr val="000000"/>
                </a:solidFill>
              </a:rPr>
              <a:t>bifurcar</a:t>
            </a:r>
            <a:r>
              <a:rPr sz="4800" dirty="0">
                <a:solidFill>
                  <a:srgbClr val="000000"/>
                </a:solidFill>
              </a:rPr>
              <a:t> el </a:t>
            </a:r>
            <a:r>
              <a:rPr sz="4800" dirty="0" err="1">
                <a:solidFill>
                  <a:srgbClr val="000000"/>
                </a:solidFill>
              </a:rPr>
              <a:t>desarrollo</a:t>
            </a:r>
            <a:endParaRPr sz="4800" dirty="0">
              <a:solidFill>
                <a:srgbClr val="000000"/>
              </a:solidFill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Pueden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tener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razones</a:t>
            </a:r>
            <a:r>
              <a:rPr sz="4800" dirty="0">
                <a:solidFill>
                  <a:srgbClr val="000000"/>
                </a:solidFill>
              </a:rPr>
              <a:t> de </a:t>
            </a:r>
            <a:r>
              <a:rPr sz="4800" dirty="0" err="1">
                <a:solidFill>
                  <a:srgbClr val="000000"/>
                </a:solidFill>
              </a:rPr>
              <a:t>creación</a:t>
            </a:r>
            <a:r>
              <a:rPr sz="4800" dirty="0">
                <a:solidFill>
                  <a:srgbClr val="000000"/>
                </a:solidFill>
              </a:rPr>
              <a:t> con </a:t>
            </a:r>
            <a:r>
              <a:rPr sz="4800" dirty="0" err="1">
                <a:solidFill>
                  <a:srgbClr val="000000"/>
                </a:solidFill>
              </a:rPr>
              <a:t>semántica</a:t>
            </a:r>
            <a:endParaRPr sz="4800" dirty="0">
              <a:solidFill>
                <a:srgbClr val="000000"/>
              </a:solidFill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Permiten</a:t>
            </a:r>
            <a:r>
              <a:rPr sz="4800" dirty="0">
                <a:solidFill>
                  <a:srgbClr val="000000"/>
                </a:solidFill>
              </a:rPr>
              <a:t> la </a:t>
            </a:r>
            <a:r>
              <a:rPr sz="4800" dirty="0" err="1">
                <a:solidFill>
                  <a:srgbClr val="000000"/>
                </a:solidFill>
              </a:rPr>
              <a:t>experimentación</a:t>
            </a:r>
            <a:endParaRPr sz="4800" dirty="0">
              <a:solidFill>
                <a:srgbClr val="000000"/>
              </a:solidFill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Pueden</a:t>
            </a:r>
            <a:r>
              <a:rPr sz="4800" dirty="0">
                <a:solidFill>
                  <a:srgbClr val="000000"/>
                </a:solidFill>
              </a:rPr>
              <a:t> ser </a:t>
            </a:r>
            <a:r>
              <a:rPr sz="4800" dirty="0" err="1">
                <a:solidFill>
                  <a:srgbClr val="000000"/>
                </a:solidFill>
                <a:sym typeface="Helvetica"/>
              </a:rPr>
              <a:t>descartadas</a:t>
            </a:r>
            <a:r>
              <a:rPr sz="4800" dirty="0">
                <a:solidFill>
                  <a:srgbClr val="000000"/>
                </a:solidFill>
              </a:rPr>
              <a:t> o </a:t>
            </a:r>
            <a:r>
              <a:rPr sz="4800" dirty="0" err="1">
                <a:solidFill>
                  <a:srgbClr val="000000"/>
                </a:solidFill>
                <a:sym typeface="Helvetica"/>
              </a:rPr>
              <a:t>integradas</a:t>
            </a:r>
            <a:endParaRPr sz="4800" dirty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2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250" y="8036718"/>
            <a:ext cx="14287500" cy="514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944545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ntegración de ramas"/>
          <p:cNvSpPr>
            <a:spLocks noGrp="1"/>
          </p:cNvSpPr>
          <p:nvPr>
            <p:ph type="title"/>
          </p:nvPr>
        </p:nvSpPr>
        <p:spPr>
          <a:xfrm>
            <a:off x="214683" y="-796140"/>
            <a:ext cx="18029600" cy="228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8800" dirty="0" err="1">
                <a:solidFill>
                  <a:srgbClr val="0B87A1"/>
                </a:solidFill>
              </a:rPr>
              <a:t>Integración</a:t>
            </a:r>
            <a:r>
              <a:rPr sz="8800" dirty="0">
                <a:solidFill>
                  <a:srgbClr val="0B87A1"/>
                </a:solidFill>
              </a:rPr>
              <a:t> de </a:t>
            </a:r>
            <a:r>
              <a:rPr sz="8800" dirty="0" err="1">
                <a:solidFill>
                  <a:srgbClr val="0B87A1"/>
                </a:solidFill>
              </a:rPr>
              <a:t>ramas</a:t>
            </a:r>
            <a:endParaRPr sz="8800" dirty="0">
              <a:solidFill>
                <a:srgbClr val="0B87A1"/>
              </a:solidFill>
            </a:endParaRPr>
          </a:p>
        </p:txBody>
      </p:sp>
      <p:sp>
        <p:nvSpPr>
          <p:cNvPr id="212" name="La operación se llama merge…"/>
          <p:cNvSpPr>
            <a:spLocks noGrp="1"/>
          </p:cNvSpPr>
          <p:nvPr>
            <p:ph type="body" idx="1"/>
          </p:nvPr>
        </p:nvSpPr>
        <p:spPr>
          <a:xfrm>
            <a:off x="11040734" y="2437804"/>
            <a:ext cx="9501841" cy="8840392"/>
          </a:xfrm>
          <a:prstGeom prst="rect">
            <a:avLst/>
          </a:prstGeom>
        </p:spPr>
        <p:txBody>
          <a:bodyPr/>
          <a:lstStyle/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>
                <a:solidFill>
                  <a:srgbClr val="000000"/>
                </a:solidFill>
              </a:rPr>
              <a:t>La </a:t>
            </a:r>
            <a:r>
              <a:rPr sz="4800" dirty="0" err="1">
                <a:solidFill>
                  <a:srgbClr val="000000"/>
                </a:solidFill>
              </a:rPr>
              <a:t>operación</a:t>
            </a:r>
            <a:r>
              <a:rPr sz="4800" dirty="0">
                <a:solidFill>
                  <a:srgbClr val="000000"/>
                </a:solidFill>
              </a:rPr>
              <a:t> se llama </a:t>
            </a:r>
            <a:r>
              <a:rPr sz="4800" dirty="0">
                <a:solidFill>
                  <a:srgbClr val="000000"/>
                </a:solidFill>
                <a:sym typeface="Helvetica"/>
              </a:rPr>
              <a:t>merge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Lleva</a:t>
            </a:r>
            <a:r>
              <a:rPr sz="4800" dirty="0">
                <a:solidFill>
                  <a:srgbClr val="000000"/>
                </a:solidFill>
              </a:rPr>
              <a:t> los </a:t>
            </a:r>
            <a:r>
              <a:rPr sz="4800" dirty="0" err="1">
                <a:solidFill>
                  <a:srgbClr val="000000"/>
                </a:solidFill>
              </a:rPr>
              <a:t>cambios</a:t>
            </a:r>
            <a:r>
              <a:rPr sz="4800" dirty="0">
                <a:solidFill>
                  <a:srgbClr val="000000"/>
                </a:solidFill>
              </a:rPr>
              <a:t> a la </a:t>
            </a:r>
            <a:r>
              <a:rPr sz="4800" dirty="0" err="1">
                <a:solidFill>
                  <a:srgbClr val="000000"/>
                </a:solidFill>
              </a:rPr>
              <a:t>rama</a:t>
            </a:r>
            <a:r>
              <a:rPr sz="4800" dirty="0">
                <a:solidFill>
                  <a:srgbClr val="000000"/>
                </a:solidFill>
              </a:rPr>
              <a:t> principal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Pueden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surgir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  <a:sym typeface="Helvetica"/>
              </a:rPr>
              <a:t>conflictos</a:t>
            </a:r>
            <a:r>
              <a:rPr sz="4800" dirty="0">
                <a:solidFill>
                  <a:srgbClr val="000000"/>
                </a:solidFill>
              </a:rPr>
              <a:t> (</a:t>
            </a:r>
            <a:r>
              <a:rPr sz="4800" dirty="0" err="1">
                <a:solidFill>
                  <a:srgbClr val="000000"/>
                </a:solidFill>
              </a:rPr>
              <a:t>resolvemos</a:t>
            </a:r>
            <a:r>
              <a:rPr sz="4800" dirty="0">
                <a:solidFill>
                  <a:srgbClr val="000000"/>
                </a:solidFill>
              </a:rPr>
              <a:t> con diff)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</a:rPr>
              <a:t>Todas</a:t>
            </a:r>
            <a:r>
              <a:rPr sz="4800" dirty="0">
                <a:solidFill>
                  <a:srgbClr val="000000"/>
                </a:solidFill>
              </a:rPr>
              <a:t> las </a:t>
            </a:r>
            <a:r>
              <a:rPr sz="4800" dirty="0" err="1">
                <a:solidFill>
                  <a:srgbClr val="000000"/>
                </a:solidFill>
              </a:rPr>
              <a:t>ramas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deberían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eventualmente</a:t>
            </a:r>
            <a:r>
              <a:rPr sz="4800" dirty="0">
                <a:solidFill>
                  <a:srgbClr val="000000"/>
                </a:solidFill>
              </a:rPr>
              <a:t> </a:t>
            </a:r>
            <a:r>
              <a:rPr sz="4800" dirty="0" err="1">
                <a:solidFill>
                  <a:srgbClr val="000000"/>
                </a:solidFill>
              </a:rPr>
              <a:t>integrarse</a:t>
            </a:r>
            <a:r>
              <a:rPr sz="4800" dirty="0">
                <a:solidFill>
                  <a:srgbClr val="000000"/>
                </a:solidFill>
              </a:rPr>
              <a:t> a la principal o ser </a:t>
            </a:r>
            <a:r>
              <a:rPr sz="4800" dirty="0" err="1">
                <a:solidFill>
                  <a:srgbClr val="000000"/>
                </a:solidFill>
              </a:rPr>
              <a:t>descartadas</a:t>
            </a:r>
            <a:endParaRPr sz="4800" dirty="0">
              <a:solidFill>
                <a:srgbClr val="000000"/>
              </a:solidFill>
            </a:endParaRPr>
          </a:p>
        </p:txBody>
      </p:sp>
      <p:pic>
        <p:nvPicPr>
          <p:cNvPr id="21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134" y="4330898"/>
            <a:ext cx="3929064" cy="630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464841">
            <a:off x="3176560" y="6592653"/>
            <a:ext cx="4903293" cy="2451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464841">
            <a:off x="8122718" y="8549820"/>
            <a:ext cx="2002169" cy="1001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464841">
            <a:off x="3480170" y="7503481"/>
            <a:ext cx="4903292" cy="2451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464841">
            <a:off x="4676748" y="6949841"/>
            <a:ext cx="4903292" cy="2451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d"/>
          <p:cNvSpPr/>
          <p:nvPr/>
        </p:nvSpPr>
        <p:spPr>
          <a:xfrm>
            <a:off x="7575294" y="8076406"/>
            <a:ext cx="1350569" cy="249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400">
                <a:solidFill>
                  <a:srgbClr val="000000"/>
                </a:solidFill>
              </a:defRPr>
            </a:lvl1pPr>
          </a:lstStyle>
          <a:p>
            <a:r>
              <a:t>d</a:t>
            </a:r>
          </a:p>
        </p:txBody>
      </p:sp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464841">
            <a:off x="4033810" y="6949841"/>
            <a:ext cx="4903293" cy="24516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025192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656493" y="-152400"/>
            <a:ext cx="20726400" cy="1828800"/>
          </a:xfr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206437" tIns="101408" rIns="206437" bIns="101408" numCol="1" anchor="b" anchorCtr="0" compatLnSpc="1">
            <a:prstTxWarp prst="textNoShape">
              <a:avLst/>
            </a:prstTxWarp>
          </a:bodyPr>
          <a:lstStyle/>
          <a:p>
            <a:pPr marL="620522" indent="-620522">
              <a:buClr>
                <a:schemeClr val="accent1"/>
              </a:buClr>
              <a:buSzPct val="85000"/>
            </a:pPr>
            <a:r>
              <a:rPr lang="es-ES_tradnl" sz="8000" dirty="0"/>
              <a:t>¿Qué es un Repositorio?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484BEE08-FF1A-4E0D-BBA7-4ACFE25028D8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 descr="LDEO_DSS_Repositor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872" y="2148840"/>
            <a:ext cx="11416897" cy="10875581"/>
          </a:xfrm>
          <a:prstGeom prst="rect">
            <a:avLst/>
          </a:prstGeom>
        </p:spPr>
      </p:pic>
      <p:pic>
        <p:nvPicPr>
          <p:cNvPr id="9" name="Picture 8" descr="repositorio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8199" y="9402974"/>
            <a:ext cx="4698816" cy="4233829"/>
          </a:xfrm>
          <a:prstGeom prst="rect">
            <a:avLst/>
          </a:prstGeom>
        </p:spPr>
      </p:pic>
      <p:sp>
        <p:nvSpPr>
          <p:cNvPr id="7" name="Rectangle 7"/>
          <p:cNvSpPr txBox="1">
            <a:spLocks noChangeArrowheads="1"/>
          </p:cNvSpPr>
          <p:nvPr/>
        </p:nvSpPr>
        <p:spPr bwMode="auto">
          <a:xfrm>
            <a:off x="12467232" y="1548384"/>
            <a:ext cx="11572343" cy="899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07800" tIns="103901" rIns="207800" bIns="103901" numCol="1" anchor="t" anchorCtr="0" compatLnSpc="1">
            <a:prstTxWarp prst="textNoShape">
              <a:avLst/>
            </a:prstTxWarp>
          </a:bodyPr>
          <a:lstStyle/>
          <a:p>
            <a:pPr marL="620522" indent="-620522" defTabSz="2078031">
              <a:spcBef>
                <a:spcPts val="1307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endParaRPr lang="es-ES_tradnl" sz="5867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70080" y="2060421"/>
            <a:ext cx="12152375" cy="7342553"/>
          </a:xfrm>
          <a:prstGeom prst="rect">
            <a:avLst/>
          </a:prstGeom>
        </p:spPr>
        <p:txBody>
          <a:bodyPr wrap="square" lIns="207800" tIns="103901" rIns="207800" bIns="103901">
            <a:spAutoFit/>
          </a:bodyPr>
          <a:lstStyle/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SzPts val="2400"/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lang="es-AR" sz="4800" dirty="0">
                <a:latin typeface="Titillium Web Light"/>
                <a:sym typeface="Titillium Web Light"/>
              </a:rPr>
              <a:t>Un repositorio de información conteniendo los ítems de configuración  (</a:t>
            </a:r>
            <a:r>
              <a:rPr lang="es-AR" sz="4800" dirty="0" err="1">
                <a:latin typeface="Titillium Web Light"/>
                <a:sym typeface="Titillium Web Light"/>
              </a:rPr>
              <a:t>ICs</a:t>
            </a:r>
            <a:r>
              <a:rPr lang="es-AR" sz="4800" dirty="0">
                <a:latin typeface="Titillium Web Light"/>
                <a:sym typeface="Titillium Web Light"/>
              </a:rPr>
              <a:t>)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SzPts val="2400"/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lang="es-AR" sz="4800" dirty="0">
                <a:latin typeface="Titillium Web Light"/>
                <a:sym typeface="Titillium Web Light"/>
              </a:rPr>
              <a:t>Mantiene la historia de cada IC con sus atributos y relaciones.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SzPts val="2400"/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lang="es-AR" sz="4800" dirty="0">
                <a:latin typeface="Titillium Web Light"/>
                <a:sym typeface="Titillium Web Light"/>
              </a:rPr>
              <a:t>Usado para hacer evaluaciones de impacto de los cambios propuestos.</a:t>
            </a: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SzPts val="2400"/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lang="es-AR" sz="4800" dirty="0">
                <a:latin typeface="Titillium Web Light"/>
                <a:sym typeface="Titillium Web Light"/>
              </a:rPr>
              <a:t>Pueden ser una o varias bases de datos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652" y="20101"/>
            <a:ext cx="16693661" cy="1431925"/>
          </a:xfrm>
        </p:spPr>
        <p:txBody>
          <a:bodyPr>
            <a:normAutofit/>
          </a:bodyPr>
          <a:lstStyle/>
          <a:p>
            <a:r>
              <a:rPr lang="es-AR" sz="6000" dirty="0">
                <a:solidFill>
                  <a:schemeClr val="tx1"/>
                </a:solidFill>
              </a:rPr>
              <a:t>Ejemplo de Repositorio…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21799296" y="4544"/>
            <a:ext cx="2032000" cy="731520"/>
          </a:xfrm>
        </p:spPr>
        <p:txBody>
          <a:bodyPr/>
          <a:lstStyle/>
          <a:p>
            <a:pPr>
              <a:defRPr/>
            </a:pPr>
            <a:fld id="{6B6708EE-983E-42BE-9A9B-594CCE055DE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056" y="2337816"/>
            <a:ext cx="19507200" cy="990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Grp="1" noChangeArrowheads="1"/>
          </p:cNvSpPr>
          <p:nvPr>
            <p:ph type="title"/>
          </p:nvPr>
        </p:nvSpPr>
        <p:spPr>
          <a:xfrm>
            <a:off x="226568" y="228599"/>
            <a:ext cx="20726400" cy="1527049"/>
          </a:xfr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206437" tIns="101408" rIns="206437" bIns="10140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sz="7200" dirty="0"/>
              <a:t>Funcionamiento del Repositorio</a:t>
            </a:r>
          </a:p>
        </p:txBody>
      </p:sp>
      <p:sp>
        <p:nvSpPr>
          <p:cNvPr id="4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919268" y="12462933"/>
            <a:ext cx="1464733" cy="10498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fld id="{65BFF9E4-2A2B-4D42-B1A4-70D64CBC7C6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 b="11055"/>
          <a:stretch>
            <a:fillRect/>
          </a:stretch>
        </p:blipFill>
        <p:spPr bwMode="auto">
          <a:xfrm>
            <a:off x="1818016" y="3264409"/>
            <a:ext cx="17639323" cy="845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728" y="3113587"/>
            <a:ext cx="13259861" cy="991374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625602" y="3810002"/>
            <a:ext cx="5255613" cy="733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i="1" dirty="0"/>
              <a:t>Conjunto de:</a:t>
            </a:r>
          </a:p>
          <a:p>
            <a:pPr marL="571508" indent="-5715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4400" i="1" dirty="0"/>
              <a:t>Programas</a:t>
            </a:r>
          </a:p>
          <a:p>
            <a:pPr marL="571508" indent="-5715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4400" i="1" dirty="0"/>
              <a:t>Procedimientos</a:t>
            </a:r>
          </a:p>
          <a:p>
            <a:pPr marL="571508" indent="-5715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4400" i="1" dirty="0"/>
              <a:t>Reglas</a:t>
            </a:r>
          </a:p>
          <a:p>
            <a:pPr marL="571508" indent="-5715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4400" i="1" dirty="0"/>
              <a:t>Documentación</a:t>
            </a:r>
          </a:p>
          <a:p>
            <a:pPr marL="571508" indent="-57150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4400" i="1" dirty="0"/>
              <a:t>Datos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6568" y="266384"/>
            <a:ext cx="21943221" cy="1107996"/>
          </a:xfrm>
        </p:spPr>
        <p:txBody>
          <a:bodyPr/>
          <a:lstStyle/>
          <a:p>
            <a:r>
              <a:rPr lang="es-AR" sz="7200" dirty="0"/>
              <a:t>¿Cuándo pensamos en Software… en qué pensamos?</a:t>
            </a:r>
          </a:p>
        </p:txBody>
      </p:sp>
    </p:spTree>
    <p:extLst>
      <p:ext uri="{BB962C8B-B14F-4D97-AF65-F5344CB8AC3E}">
        <p14:creationId xmlns:p14="http://schemas.microsoft.com/office/powerpoint/2010/main" val="3347473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positorios Centralizados"/>
          <p:cNvSpPr>
            <a:spLocks noGrp="1"/>
          </p:cNvSpPr>
          <p:nvPr>
            <p:ph type="title"/>
          </p:nvPr>
        </p:nvSpPr>
        <p:spPr>
          <a:xfrm>
            <a:off x="141531" y="-396629"/>
            <a:ext cx="18029600" cy="2286400"/>
          </a:xfrm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r>
              <a:rPr dirty="0" err="1"/>
              <a:t>Repositorios</a:t>
            </a:r>
            <a:r>
              <a:rPr dirty="0"/>
              <a:t> </a:t>
            </a:r>
            <a:r>
              <a:rPr dirty="0" err="1"/>
              <a:t>Centralizados</a:t>
            </a:r>
            <a:endParaRPr dirty="0"/>
          </a:p>
        </p:txBody>
      </p:sp>
      <p:sp>
        <p:nvSpPr>
          <p:cNvPr id="170" name="Un servidor contiene todos los archivos con sus versiones…"/>
          <p:cNvSpPr>
            <a:spLocks noGrp="1"/>
          </p:cNvSpPr>
          <p:nvPr>
            <p:ph type="body" idx="1"/>
          </p:nvPr>
        </p:nvSpPr>
        <p:spPr>
          <a:xfrm>
            <a:off x="12192000" y="3570160"/>
            <a:ext cx="9031224" cy="7034074"/>
          </a:xfrm>
          <a:prstGeom prst="rect">
            <a:avLst/>
          </a:prstGeom>
        </p:spPr>
        <p:txBody>
          <a:bodyPr/>
          <a:lstStyle/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Un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servidor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contiene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todos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los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archivos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con sus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versiones</a:t>
            </a:r>
            <a:r>
              <a:rPr lang="es-US" sz="4800" dirty="0">
                <a:solidFill>
                  <a:srgbClr val="000000"/>
                </a:solidFill>
                <a:cs typeface="Arial"/>
                <a:sym typeface="Arial"/>
              </a:rPr>
              <a:t>.</a:t>
            </a:r>
            <a:endParaRPr sz="4800" dirty="0">
              <a:solidFill>
                <a:srgbClr val="000000"/>
              </a:solidFill>
              <a:cs typeface="Arial"/>
              <a:sym typeface="Arial"/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Los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administradores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tiene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mayor control sobre el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repositorio</a:t>
            </a:r>
            <a:r>
              <a:rPr lang="es-US" sz="4800" dirty="0">
                <a:solidFill>
                  <a:srgbClr val="000000"/>
                </a:solidFill>
                <a:cs typeface="Arial"/>
                <a:sym typeface="Arial"/>
              </a:rPr>
              <a:t>.</a:t>
            </a:r>
            <a:endParaRPr sz="4800" dirty="0">
              <a:solidFill>
                <a:srgbClr val="000000"/>
              </a:solidFill>
              <a:cs typeface="Arial"/>
              <a:sym typeface="Arial"/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Falla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el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servidor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y </a:t>
            </a:r>
            <a:r>
              <a:rPr lang="es-US" sz="4800" dirty="0">
                <a:solidFill>
                  <a:srgbClr val="000000"/>
                </a:solidFill>
                <a:cs typeface="Arial"/>
                <a:sym typeface="Arial"/>
              </a:rPr>
              <a:t>"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estamos</a:t>
            </a:r>
            <a:r>
              <a:rPr sz="4800" dirty="0">
                <a:solidFill>
                  <a:srgbClr val="000000"/>
                </a:solidFill>
                <a:cs typeface="Arial"/>
                <a:sym typeface="Arial"/>
              </a:rPr>
              <a:t> al </a:t>
            </a:r>
            <a:r>
              <a:rPr sz="4800" dirty="0" err="1">
                <a:solidFill>
                  <a:srgbClr val="000000"/>
                </a:solidFill>
                <a:cs typeface="Arial"/>
                <a:sym typeface="Arial"/>
              </a:rPr>
              <a:t>horno</a:t>
            </a:r>
            <a:r>
              <a:rPr lang="es-US" sz="4800" dirty="0">
                <a:solidFill>
                  <a:srgbClr val="000000"/>
                </a:solidFill>
                <a:cs typeface="Arial"/>
                <a:sym typeface="Arial"/>
              </a:rPr>
              <a:t>“.</a:t>
            </a:r>
            <a:endParaRPr sz="480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427" y="3634168"/>
            <a:ext cx="10120970" cy="70340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4075367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positorios Descentralizados"/>
          <p:cNvSpPr>
            <a:spLocks noGrp="1"/>
          </p:cNvSpPr>
          <p:nvPr>
            <p:ph type="title"/>
          </p:nvPr>
        </p:nvSpPr>
        <p:spPr>
          <a:xfrm>
            <a:off x="450249" y="386761"/>
            <a:ext cx="17466749" cy="1691069"/>
          </a:xfrm>
          <a:prstGeom prst="rect">
            <a:avLst/>
          </a:prstGeom>
        </p:spPr>
        <p:txBody>
          <a:bodyPr/>
          <a:lstStyle>
            <a:lvl1pPr defTabSz="731162">
              <a:defRPr sz="9968"/>
            </a:lvl1pPr>
          </a:lstStyle>
          <a:p>
            <a:r>
              <a:rPr dirty="0" err="1"/>
              <a:t>Repositorios</a:t>
            </a:r>
            <a:r>
              <a:rPr dirty="0"/>
              <a:t> </a:t>
            </a:r>
            <a:r>
              <a:rPr dirty="0" err="1"/>
              <a:t>Descentralizados</a:t>
            </a:r>
            <a:endParaRPr dirty="0"/>
          </a:p>
        </p:txBody>
      </p:sp>
      <p:sp>
        <p:nvSpPr>
          <p:cNvPr id="174" name="Cada cliente tiene una copia exactamente igual del repositorio completo…"/>
          <p:cNvSpPr>
            <a:spLocks noGrp="1"/>
          </p:cNvSpPr>
          <p:nvPr>
            <p:ph type="body" idx="1"/>
          </p:nvPr>
        </p:nvSpPr>
        <p:spPr>
          <a:xfrm>
            <a:off x="10268712" y="2820352"/>
            <a:ext cx="10588952" cy="8840392"/>
          </a:xfrm>
          <a:prstGeom prst="rect">
            <a:avLst/>
          </a:prstGeom>
        </p:spPr>
        <p:txBody>
          <a:bodyPr/>
          <a:lstStyle/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  <a:cs typeface="Arial"/>
              </a:rPr>
              <a:t>Cada</a:t>
            </a:r>
            <a:r>
              <a:rPr sz="4800" dirty="0">
                <a:solidFill>
                  <a:srgbClr val="000000"/>
                </a:solidFill>
                <a:cs typeface="Arial"/>
              </a:rPr>
              <a:t> cliente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tiene</a:t>
            </a:r>
            <a:r>
              <a:rPr sz="4800" dirty="0">
                <a:solidFill>
                  <a:srgbClr val="000000"/>
                </a:solidFill>
                <a:cs typeface="Arial"/>
              </a:rPr>
              <a:t> una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copia</a:t>
            </a:r>
            <a:r>
              <a:rPr sz="4800" dirty="0">
                <a:solidFill>
                  <a:srgbClr val="000000"/>
                </a:solidFill>
                <a:cs typeface="Arial"/>
              </a:rPr>
              <a:t> </a:t>
            </a:r>
            <a:r>
              <a:rPr sz="4800" b="1" dirty="0" err="1">
                <a:solidFill>
                  <a:srgbClr val="000000"/>
                </a:solidFill>
                <a:cs typeface="Arial"/>
                <a:sym typeface="Helvetica"/>
              </a:rPr>
              <a:t>exactamente</a:t>
            </a:r>
            <a:r>
              <a:rPr sz="4800" dirty="0">
                <a:solidFill>
                  <a:srgbClr val="000000"/>
                </a:solidFill>
                <a:cs typeface="Arial"/>
                <a:sym typeface="Helvetica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  <a:sym typeface="Helvetica"/>
              </a:rPr>
              <a:t>igual</a:t>
            </a:r>
            <a:r>
              <a:rPr sz="4800" dirty="0">
                <a:solidFill>
                  <a:srgbClr val="000000"/>
                </a:solidFill>
                <a:cs typeface="Arial"/>
              </a:rPr>
              <a:t> del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repositorio</a:t>
            </a:r>
            <a:r>
              <a:rPr sz="4800" dirty="0">
                <a:solidFill>
                  <a:srgbClr val="000000"/>
                </a:solidFill>
                <a:cs typeface="Arial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completo</a:t>
            </a:r>
            <a:r>
              <a:rPr lang="es-US" sz="4800" dirty="0">
                <a:solidFill>
                  <a:srgbClr val="000000"/>
                </a:solidFill>
                <a:cs typeface="Arial"/>
              </a:rPr>
              <a:t>.</a:t>
            </a:r>
            <a:endParaRPr sz="4800" dirty="0">
              <a:solidFill>
                <a:srgbClr val="000000"/>
              </a:solidFill>
              <a:cs typeface="Arial"/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>
                <a:solidFill>
                  <a:srgbClr val="000000"/>
                </a:solidFill>
                <a:cs typeface="Arial"/>
              </a:rPr>
              <a:t>Si un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servidor</a:t>
            </a:r>
            <a:r>
              <a:rPr sz="4800" dirty="0">
                <a:solidFill>
                  <a:srgbClr val="000000"/>
                </a:solidFill>
                <a:cs typeface="Arial"/>
              </a:rPr>
              <a:t> </a:t>
            </a:r>
            <a:r>
              <a:rPr lang="es-US" sz="4800" dirty="0">
                <a:solidFill>
                  <a:srgbClr val="000000"/>
                </a:solidFill>
                <a:cs typeface="Arial"/>
              </a:rPr>
              <a:t>falla</a:t>
            </a:r>
            <a:r>
              <a:rPr sz="4800" dirty="0">
                <a:solidFill>
                  <a:srgbClr val="000000"/>
                </a:solidFill>
                <a:cs typeface="Arial"/>
              </a:rPr>
              <a:t> s</a:t>
            </a:r>
            <a:r>
              <a:rPr lang="es-US" sz="4800" dirty="0" err="1">
                <a:solidFill>
                  <a:srgbClr val="000000"/>
                </a:solidFill>
                <a:cs typeface="Arial"/>
              </a:rPr>
              <a:t>ó</a:t>
            </a:r>
            <a:r>
              <a:rPr sz="4800" dirty="0">
                <a:solidFill>
                  <a:srgbClr val="000000"/>
                </a:solidFill>
                <a:cs typeface="Arial"/>
              </a:rPr>
              <a:t>lo es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cuestión</a:t>
            </a:r>
            <a:r>
              <a:rPr sz="4800" dirty="0">
                <a:solidFill>
                  <a:srgbClr val="000000"/>
                </a:solidFill>
                <a:cs typeface="Arial"/>
              </a:rPr>
              <a:t> de “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copiar</a:t>
            </a:r>
            <a:r>
              <a:rPr sz="4800" dirty="0">
                <a:solidFill>
                  <a:srgbClr val="000000"/>
                </a:solidFill>
                <a:cs typeface="Arial"/>
              </a:rPr>
              <a:t> y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pegar</a:t>
            </a:r>
            <a:r>
              <a:rPr sz="4800" dirty="0">
                <a:solidFill>
                  <a:srgbClr val="000000"/>
                </a:solidFill>
                <a:cs typeface="Arial"/>
              </a:rPr>
              <a:t>”</a:t>
            </a:r>
            <a:r>
              <a:rPr lang="es-US" sz="4800" dirty="0">
                <a:solidFill>
                  <a:srgbClr val="000000"/>
                </a:solidFill>
                <a:cs typeface="Arial"/>
              </a:rPr>
              <a:t>.</a:t>
            </a:r>
            <a:endParaRPr sz="4800" dirty="0">
              <a:solidFill>
                <a:srgbClr val="000000"/>
              </a:solidFill>
              <a:cs typeface="Arial"/>
            </a:endParaRPr>
          </a:p>
          <a:p>
            <a:pPr marL="685800" indent="-685800" defTabSz="714706">
              <a:spcBef>
                <a:spcPts val="5062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306">
                <a:solidFill>
                  <a:srgbClr val="000000"/>
                </a:solidFill>
              </a:defRPr>
            </a:pPr>
            <a:r>
              <a:rPr sz="4800" dirty="0" err="1">
                <a:solidFill>
                  <a:srgbClr val="000000"/>
                </a:solidFill>
                <a:cs typeface="Arial"/>
              </a:rPr>
              <a:t>Posibilita</a:t>
            </a:r>
            <a:r>
              <a:rPr sz="4800" dirty="0">
                <a:solidFill>
                  <a:srgbClr val="000000"/>
                </a:solidFill>
                <a:cs typeface="Arial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otros</a:t>
            </a:r>
            <a:r>
              <a:rPr sz="4800" dirty="0">
                <a:solidFill>
                  <a:srgbClr val="000000"/>
                </a:solidFill>
                <a:cs typeface="Arial"/>
              </a:rPr>
              <a:t> </a:t>
            </a:r>
            <a:r>
              <a:rPr sz="4800" dirty="0">
                <a:solidFill>
                  <a:srgbClr val="000000"/>
                </a:solidFill>
                <a:cs typeface="Arial"/>
                <a:sym typeface="Helvetica"/>
              </a:rPr>
              <a:t>workflows</a:t>
            </a:r>
            <a:r>
              <a:rPr sz="4800" dirty="0">
                <a:solidFill>
                  <a:srgbClr val="000000"/>
                </a:solidFill>
                <a:cs typeface="Arial"/>
              </a:rPr>
              <a:t> no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disponibles</a:t>
            </a:r>
            <a:r>
              <a:rPr sz="4800" dirty="0">
                <a:solidFill>
                  <a:srgbClr val="000000"/>
                </a:solidFill>
                <a:cs typeface="Arial"/>
              </a:rPr>
              <a:t> en el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modelo</a:t>
            </a:r>
            <a:r>
              <a:rPr sz="4800" dirty="0">
                <a:solidFill>
                  <a:srgbClr val="000000"/>
                </a:solidFill>
                <a:cs typeface="Arial"/>
              </a:rPr>
              <a:t> </a:t>
            </a:r>
            <a:r>
              <a:rPr sz="4800" dirty="0" err="1">
                <a:solidFill>
                  <a:srgbClr val="000000"/>
                </a:solidFill>
                <a:cs typeface="Arial"/>
              </a:rPr>
              <a:t>centralizado</a:t>
            </a:r>
            <a:r>
              <a:rPr lang="es-US" sz="4800" dirty="0">
                <a:solidFill>
                  <a:srgbClr val="000000"/>
                </a:solidFill>
                <a:cs typeface="Arial"/>
              </a:rPr>
              <a:t>.</a:t>
            </a:r>
            <a:endParaRPr sz="48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300" y="2692622"/>
            <a:ext cx="7854634" cy="94067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2779957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8841EF92-E8A7-4DD2-846C-1DE6EFE74A4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4855464" y="3447288"/>
            <a:ext cx="13347032" cy="9553104"/>
            <a:chOff x="2286000" y="1200150"/>
            <a:chExt cx="4648200" cy="3276600"/>
          </a:xfrm>
        </p:grpSpPr>
        <p:sp>
          <p:nvSpPr>
            <p:cNvPr id="13" name="Rectangle 12"/>
            <p:cNvSpPr/>
            <p:nvPr/>
          </p:nvSpPr>
          <p:spPr>
            <a:xfrm>
              <a:off x="3886200" y="12001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4800" dirty="0">
                  <a:solidFill>
                    <a:schemeClr val="tx1"/>
                  </a:solidFill>
                </a:rPr>
                <a:t>Control de Cambios</a:t>
              </a:r>
            </a:p>
            <a:p>
              <a:pPr algn="ctr"/>
              <a:endParaRPr lang="es-AR" sz="4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10200" y="22669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4800" dirty="0">
                  <a:solidFill>
                    <a:schemeClr val="tx1"/>
                  </a:solidFill>
                </a:rPr>
                <a:t>Identificación de Ítems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000" y="21145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4800" dirty="0">
                  <a:solidFill>
                    <a:schemeClr val="tx1"/>
                  </a:solidFill>
                </a:rPr>
                <a:t>Informes de Estado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86200" y="34099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4800" dirty="0">
                  <a:solidFill>
                    <a:schemeClr val="tx1"/>
                  </a:solidFill>
                </a:rPr>
                <a:t>Auditorías de Configuración</a:t>
              </a:r>
            </a:p>
          </p:txBody>
        </p:sp>
        <p:sp>
          <p:nvSpPr>
            <p:cNvPr id="12" name="Flowchart: Decision 11"/>
            <p:cNvSpPr/>
            <p:nvPr/>
          </p:nvSpPr>
          <p:spPr>
            <a:xfrm>
              <a:off x="3505200" y="1885950"/>
              <a:ext cx="2286000" cy="1828800"/>
            </a:xfrm>
            <a:prstGeom prst="flowChartDecision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4800" dirty="0">
                  <a:solidFill>
                    <a:schemeClr val="tx1"/>
                  </a:solidFill>
                </a:rPr>
                <a:t>SCM:</a:t>
              </a:r>
            </a:p>
            <a:p>
              <a:pPr algn="ctr"/>
              <a:r>
                <a:rPr lang="es-AR" sz="4800" dirty="0">
                  <a:solidFill>
                    <a:schemeClr val="tx1"/>
                  </a:solidFill>
                </a:rPr>
                <a:t>Elementos Principales</a:t>
              </a:r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80160" y="523560"/>
            <a:ext cx="22347936" cy="3693319"/>
          </a:xfrm>
        </p:spPr>
        <p:txBody>
          <a:bodyPr/>
          <a:lstStyle/>
          <a:p>
            <a:r>
              <a:rPr lang="es-AR" sz="8000" dirty="0"/>
              <a:t>Actividades Fundamentales de la </a:t>
            </a:r>
            <a:br>
              <a:rPr lang="es-AR" sz="8000" dirty="0"/>
            </a:br>
            <a:r>
              <a:rPr lang="es-AR" sz="8000" dirty="0"/>
              <a:t>Administración de Configuración de Software</a:t>
            </a:r>
            <a:br>
              <a:rPr lang="es-AR" sz="8000" dirty="0"/>
            </a:br>
            <a:endParaRPr lang="es-AR" sz="8000" dirty="0"/>
          </a:p>
        </p:txBody>
      </p:sp>
    </p:spTree>
    <p:extLst>
      <p:ext uri="{BB962C8B-B14F-4D97-AF65-F5344CB8AC3E}">
        <p14:creationId xmlns:p14="http://schemas.microsoft.com/office/powerpoint/2010/main" val="1976676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989189-2967-4924-81E3-2965910DB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Identificación de ítems de configuración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3393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dentificación de ítems de configuración"/>
          <p:cNvSpPr>
            <a:spLocks noGrp="1"/>
          </p:cNvSpPr>
          <p:nvPr>
            <p:ph type="title"/>
          </p:nvPr>
        </p:nvSpPr>
        <p:spPr>
          <a:xfrm>
            <a:off x="223827" y="-350909"/>
            <a:ext cx="18029600" cy="2286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8301">
              <a:defRPr sz="9520"/>
            </a:lvl1pPr>
          </a:lstStyle>
          <a:p>
            <a:r>
              <a:rPr dirty="0"/>
              <a:t>Identificación de </a:t>
            </a:r>
            <a:r>
              <a:rPr dirty="0" err="1"/>
              <a:t>ítems</a:t>
            </a:r>
            <a:r>
              <a:rPr dirty="0"/>
              <a:t> de </a:t>
            </a:r>
            <a:r>
              <a:rPr dirty="0" err="1"/>
              <a:t>configuración</a:t>
            </a:r>
            <a:endParaRPr dirty="0"/>
          </a:p>
        </p:txBody>
      </p:sp>
      <p:sp>
        <p:nvSpPr>
          <p:cNvPr id="151" name="Todos aquellos artefactos que forman parte del producto o participan de la gestión del proyecto que pueden sufrir cambios o necesitan ser compartidos entre los miembros del equipo y sobre los cuales necesitamos conocer su estado y evolución.…"/>
          <p:cNvSpPr>
            <a:spLocks noGrp="1"/>
          </p:cNvSpPr>
          <p:nvPr>
            <p:ph type="body" idx="1"/>
          </p:nvPr>
        </p:nvSpPr>
        <p:spPr>
          <a:xfrm>
            <a:off x="1664208" y="3021520"/>
            <a:ext cx="18857595" cy="8840392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s-AR" sz="6000" dirty="0"/>
              <a:t>Identificación unívoca de cada ítem de configuración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s-US" sz="6000" dirty="0"/>
              <a:t>C</a:t>
            </a:r>
            <a:r>
              <a:rPr lang="es-AR" sz="6000" dirty="0" err="1"/>
              <a:t>onvenciones</a:t>
            </a:r>
            <a:r>
              <a:rPr lang="es-AR" sz="6000" dirty="0"/>
              <a:t> y reglas de nombrado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s-US" sz="6000" dirty="0"/>
              <a:t>Definición de la Estructura del Repositorio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s-US" sz="6000" dirty="0"/>
              <a:t>Ubicación dentro de la estructura del repositorio</a:t>
            </a:r>
            <a:endParaRPr lang="es-AR" sz="6000" dirty="0"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1747E-DC90-4F21-95F2-7E0D0DCB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210533"/>
            <a:ext cx="19167827" cy="2286400"/>
          </a:xfrm>
        </p:spPr>
        <p:txBody>
          <a:bodyPr/>
          <a:lstStyle/>
          <a:p>
            <a:r>
              <a:rPr lang="es-US" sz="8800" dirty="0"/>
              <a:t>Ítems de Configuración para un proyecto de desarrollo de software</a:t>
            </a:r>
            <a:endParaRPr lang="es-AR" sz="8800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070CF00-F563-43BA-880F-2E9B87344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435095"/>
              </p:ext>
            </p:extLst>
          </p:nvPr>
        </p:nvGraphicFramePr>
        <p:xfrm>
          <a:off x="2802267" y="2335445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08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D0515D-30F3-4889-86C4-61EB58372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sz="11500" dirty="0"/>
              <a:t>Control de Cambios</a:t>
            </a:r>
            <a:endParaRPr lang="es-AR" sz="11500" dirty="0"/>
          </a:p>
        </p:txBody>
      </p:sp>
    </p:spTree>
    <p:extLst>
      <p:ext uri="{BB962C8B-B14F-4D97-AF65-F5344CB8AC3E}">
        <p14:creationId xmlns:p14="http://schemas.microsoft.com/office/powerpoint/2010/main" val="3868133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62494"/>
            <a:ext cx="20726400" cy="2286000"/>
          </a:xfrm>
          <a:noFill/>
        </p:spPr>
        <p:txBody>
          <a:bodyPr spcFirstLastPara="1" wrap="square" lIns="206437" tIns="101408" rIns="206437" bIns="101408" anchor="b" anchorCtr="0"/>
          <a:lstStyle/>
          <a:p>
            <a:pPr eaLnBrk="1" hangingPunct="1"/>
            <a:r>
              <a:rPr lang="es-ES_tradnl" sz="8800" dirty="0"/>
              <a:t>Proceso de Control de Cambios</a:t>
            </a:r>
          </a:p>
        </p:txBody>
      </p:sp>
      <p:sp>
        <p:nvSpPr>
          <p:cNvPr id="24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919268" y="12462933"/>
            <a:ext cx="1464733" cy="10498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fld id="{EEC352AB-37AF-4D3D-AA96-EF8B0C7E7CA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1748" name="Group 25"/>
          <p:cNvGrpSpPr>
            <a:grpSpLocks/>
          </p:cNvGrpSpPr>
          <p:nvPr/>
        </p:nvGrpSpPr>
        <p:grpSpPr bwMode="auto">
          <a:xfrm>
            <a:off x="2067561" y="3718560"/>
            <a:ext cx="17647139" cy="8382000"/>
            <a:chOff x="988" y="1200"/>
            <a:chExt cx="5044" cy="2784"/>
          </a:xfrm>
        </p:grpSpPr>
        <p:grpSp>
          <p:nvGrpSpPr>
            <p:cNvPr id="31749" name="Group 20"/>
            <p:cNvGrpSpPr>
              <a:grpSpLocks/>
            </p:cNvGrpSpPr>
            <p:nvPr/>
          </p:nvGrpSpPr>
          <p:grpSpPr bwMode="auto">
            <a:xfrm>
              <a:off x="988" y="1344"/>
              <a:ext cx="4940" cy="2640"/>
              <a:chOff x="1056" y="1584"/>
              <a:chExt cx="4176" cy="2208"/>
            </a:xfrm>
          </p:grpSpPr>
          <p:sp>
            <p:nvSpPr>
              <p:cNvPr id="31753" name="Rectangle 4"/>
              <p:cNvSpPr>
                <a:spLocks noChangeArrowheads="1"/>
              </p:cNvSpPr>
              <p:nvPr/>
            </p:nvSpPr>
            <p:spPr bwMode="auto">
              <a:xfrm>
                <a:off x="1056" y="1584"/>
                <a:ext cx="67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Desarrollo</a:t>
                </a:r>
              </a:p>
            </p:txBody>
          </p:sp>
          <p:sp>
            <p:nvSpPr>
              <p:cNvPr id="31754" name="Rectangle 5"/>
              <p:cNvSpPr>
                <a:spLocks noChangeArrowheads="1"/>
              </p:cNvSpPr>
              <p:nvPr/>
            </p:nvSpPr>
            <p:spPr bwMode="auto">
              <a:xfrm>
                <a:off x="2256" y="1824"/>
                <a:ext cx="67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Revisión</a:t>
                </a:r>
              </a:p>
            </p:txBody>
          </p:sp>
          <p:sp>
            <p:nvSpPr>
              <p:cNvPr id="31755" name="Rectangle 6"/>
              <p:cNvSpPr>
                <a:spLocks noChangeArrowheads="1"/>
              </p:cNvSpPr>
              <p:nvPr/>
            </p:nvSpPr>
            <p:spPr bwMode="auto">
              <a:xfrm>
                <a:off x="3456" y="2112"/>
                <a:ext cx="672" cy="33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</a:p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Línea Base</a:t>
                </a:r>
              </a:p>
            </p:txBody>
          </p:sp>
          <p:sp>
            <p:nvSpPr>
              <p:cNvPr id="31756" name="Rectangle 7"/>
              <p:cNvSpPr>
                <a:spLocks noChangeArrowheads="1"/>
              </p:cNvSpPr>
              <p:nvPr/>
            </p:nvSpPr>
            <p:spPr bwMode="auto">
              <a:xfrm>
                <a:off x="1056" y="2736"/>
                <a:ext cx="67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Propuesta</a:t>
                </a:r>
              </a:p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de Cambio</a:t>
                </a:r>
              </a:p>
            </p:txBody>
          </p:sp>
          <p:sp>
            <p:nvSpPr>
              <p:cNvPr id="31757" name="Rectangle 8"/>
              <p:cNvSpPr>
                <a:spLocks noChangeArrowheads="1"/>
              </p:cNvSpPr>
              <p:nvPr/>
            </p:nvSpPr>
            <p:spPr bwMode="auto">
              <a:xfrm>
                <a:off x="1920" y="2928"/>
                <a:ext cx="67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Análisis</a:t>
                </a:r>
              </a:p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de Impacto</a:t>
                </a:r>
              </a:p>
            </p:txBody>
          </p:sp>
          <p:sp>
            <p:nvSpPr>
              <p:cNvPr id="31758" name="Rectangle 9"/>
              <p:cNvSpPr>
                <a:spLocks noChangeArrowheads="1"/>
              </p:cNvSpPr>
              <p:nvPr/>
            </p:nvSpPr>
            <p:spPr bwMode="auto">
              <a:xfrm>
                <a:off x="2784" y="3072"/>
                <a:ext cx="67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Revisión</a:t>
                </a:r>
              </a:p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de Partes</a:t>
                </a:r>
              </a:p>
            </p:txBody>
          </p:sp>
          <p:sp>
            <p:nvSpPr>
              <p:cNvPr id="31759" name="Rectangle 10"/>
              <p:cNvSpPr>
                <a:spLocks noChangeArrowheads="1"/>
              </p:cNvSpPr>
              <p:nvPr/>
            </p:nvSpPr>
            <p:spPr bwMode="auto">
              <a:xfrm>
                <a:off x="3696" y="3264"/>
                <a:ext cx="672" cy="336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Aceptación</a:t>
                </a:r>
              </a:p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o Rechazo</a:t>
                </a:r>
              </a:p>
            </p:txBody>
          </p:sp>
          <p:sp>
            <p:nvSpPr>
              <p:cNvPr id="31760" name="Rectangle 11"/>
              <p:cNvSpPr>
                <a:spLocks noChangeArrowheads="1"/>
              </p:cNvSpPr>
              <p:nvPr/>
            </p:nvSpPr>
            <p:spPr bwMode="auto">
              <a:xfrm>
                <a:off x="4560" y="3456"/>
                <a:ext cx="67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Notificación</a:t>
                </a:r>
              </a:p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s-AR" sz="3733" b="1" dirty="0">
                    <a:solidFill>
                      <a:schemeClr val="bg1"/>
                    </a:solidFill>
                    <a:latin typeface="Times New Roman" pitchFamily="18" charset="0"/>
                  </a:rPr>
                  <a:t>a Partes</a:t>
                </a:r>
              </a:p>
            </p:txBody>
          </p:sp>
          <p:cxnSp>
            <p:nvCxnSpPr>
              <p:cNvPr id="31761" name="AutoShape 12"/>
              <p:cNvCxnSpPr>
                <a:cxnSpLocks noChangeShapeType="1"/>
                <a:stCxn id="31753" idx="3"/>
                <a:endCxn id="31754" idx="1"/>
              </p:cNvCxnSpPr>
              <p:nvPr/>
            </p:nvCxnSpPr>
            <p:spPr bwMode="auto">
              <a:xfrm>
                <a:off x="1728" y="1752"/>
                <a:ext cx="528" cy="24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2" name="AutoShape 13"/>
              <p:cNvCxnSpPr>
                <a:cxnSpLocks noChangeShapeType="1"/>
                <a:stCxn id="31754" idx="3"/>
                <a:endCxn id="31755" idx="1"/>
              </p:cNvCxnSpPr>
              <p:nvPr/>
            </p:nvCxnSpPr>
            <p:spPr bwMode="auto">
              <a:xfrm>
                <a:off x="2928" y="1992"/>
                <a:ext cx="528" cy="288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3" name="AutoShape 14"/>
              <p:cNvCxnSpPr>
                <a:cxnSpLocks noChangeShapeType="1"/>
                <a:stCxn id="31755" idx="3"/>
                <a:endCxn id="31756" idx="1"/>
              </p:cNvCxnSpPr>
              <p:nvPr/>
            </p:nvCxnSpPr>
            <p:spPr bwMode="auto">
              <a:xfrm flipH="1">
                <a:off x="1056" y="2280"/>
                <a:ext cx="3072" cy="624"/>
              </a:xfrm>
              <a:prstGeom prst="bentConnector5">
                <a:avLst>
                  <a:gd name="adj1" fmla="val -4690"/>
                  <a:gd name="adj2" fmla="val 50000"/>
                  <a:gd name="adj3" fmla="val 10469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4" name="AutoShape 15"/>
              <p:cNvCxnSpPr>
                <a:cxnSpLocks noChangeShapeType="1"/>
                <a:stCxn id="31756" idx="3"/>
                <a:endCxn id="31757" idx="1"/>
              </p:cNvCxnSpPr>
              <p:nvPr/>
            </p:nvCxnSpPr>
            <p:spPr bwMode="auto">
              <a:xfrm>
                <a:off x="1728" y="2904"/>
                <a:ext cx="192" cy="19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5" name="AutoShape 16"/>
              <p:cNvCxnSpPr>
                <a:cxnSpLocks noChangeShapeType="1"/>
                <a:stCxn id="31757" idx="3"/>
                <a:endCxn id="31758" idx="1"/>
              </p:cNvCxnSpPr>
              <p:nvPr/>
            </p:nvCxnSpPr>
            <p:spPr bwMode="auto">
              <a:xfrm>
                <a:off x="2592" y="3096"/>
                <a:ext cx="192" cy="14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6" name="AutoShape 17"/>
              <p:cNvCxnSpPr>
                <a:cxnSpLocks noChangeShapeType="1"/>
                <a:stCxn id="31758" idx="3"/>
                <a:endCxn id="31759" idx="1"/>
              </p:cNvCxnSpPr>
              <p:nvPr/>
            </p:nvCxnSpPr>
            <p:spPr bwMode="auto">
              <a:xfrm>
                <a:off x="3456" y="3240"/>
                <a:ext cx="240" cy="19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7" name="AutoShape 18"/>
              <p:cNvCxnSpPr>
                <a:cxnSpLocks noChangeShapeType="1"/>
                <a:stCxn id="31759" idx="3"/>
                <a:endCxn id="31760" idx="1"/>
              </p:cNvCxnSpPr>
              <p:nvPr/>
            </p:nvCxnSpPr>
            <p:spPr bwMode="auto">
              <a:xfrm>
                <a:off x="4368" y="3432"/>
                <a:ext cx="192" cy="19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1768" name="AutoShape 19"/>
              <p:cNvCxnSpPr>
                <a:cxnSpLocks noChangeShapeType="1"/>
                <a:stCxn id="31760" idx="3"/>
                <a:endCxn id="31753" idx="1"/>
              </p:cNvCxnSpPr>
              <p:nvPr/>
            </p:nvCxnSpPr>
            <p:spPr bwMode="auto">
              <a:xfrm flipH="1" flipV="1">
                <a:off x="1056" y="1752"/>
                <a:ext cx="4176" cy="1872"/>
              </a:xfrm>
              <a:prstGeom prst="bentConnector5">
                <a:avLst>
                  <a:gd name="adj1" fmla="val -3449"/>
                  <a:gd name="adj2" fmla="val 121847"/>
                  <a:gd name="adj3" fmla="val 103449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  <p:sp>
          <p:nvSpPr>
            <p:cNvPr id="31750" name="Oval 21"/>
            <p:cNvSpPr>
              <a:spLocks noChangeArrowheads="1"/>
            </p:cNvSpPr>
            <p:nvPr/>
          </p:nvSpPr>
          <p:spPr bwMode="auto">
            <a:xfrm>
              <a:off x="4940" y="1200"/>
              <a:ext cx="1092" cy="624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es-AR" sz="3733" dirty="0">
                  <a:solidFill>
                    <a:schemeClr val="bg1"/>
                  </a:solidFill>
                  <a:latin typeface="Times New Roman" pitchFamily="18" charset="0"/>
                </a:rPr>
                <a:t>Comité Control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es-AR" sz="3733" dirty="0">
                  <a:solidFill>
                    <a:schemeClr val="bg1"/>
                  </a:solidFill>
                  <a:latin typeface="Times New Roman" pitchFamily="18" charset="0"/>
                </a:rPr>
                <a:t>de Cambios</a:t>
              </a:r>
            </a:p>
          </p:txBody>
        </p:sp>
        <p:cxnSp>
          <p:nvCxnSpPr>
            <p:cNvPr id="31751" name="AutoShape 22"/>
            <p:cNvCxnSpPr>
              <a:cxnSpLocks noChangeShapeType="1"/>
              <a:stCxn id="31750" idx="2"/>
              <a:endCxn id="31755" idx="0"/>
            </p:cNvCxnSpPr>
            <p:nvPr/>
          </p:nvCxnSpPr>
          <p:spPr bwMode="auto">
            <a:xfrm flipH="1">
              <a:off x="4225" y="1512"/>
              <a:ext cx="715" cy="4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31752" name="AutoShape 23"/>
            <p:cNvCxnSpPr>
              <a:cxnSpLocks noChangeShapeType="1"/>
              <a:stCxn id="31750" idx="4"/>
              <a:endCxn id="31759" idx="0"/>
            </p:cNvCxnSpPr>
            <p:nvPr/>
          </p:nvCxnSpPr>
          <p:spPr bwMode="auto">
            <a:xfrm flipH="1">
              <a:off x="4509" y="1824"/>
              <a:ext cx="977" cy="15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ntrol de Cambios"/>
          <p:cNvSpPr>
            <a:spLocks noGrp="1"/>
          </p:cNvSpPr>
          <p:nvPr>
            <p:ph type="title"/>
          </p:nvPr>
        </p:nvSpPr>
        <p:spPr>
          <a:xfrm>
            <a:off x="207883" y="256549"/>
            <a:ext cx="12276535" cy="1372226"/>
          </a:xfrm>
          <a:prstGeom prst="rect">
            <a:avLst/>
          </a:prstGeom>
        </p:spPr>
        <p:txBody>
          <a:bodyPr/>
          <a:lstStyle/>
          <a:p>
            <a:r>
              <a:rPr sz="7200" dirty="0"/>
              <a:t>Control de Cambios</a:t>
            </a:r>
          </a:p>
        </p:txBody>
      </p:sp>
      <p:sp>
        <p:nvSpPr>
          <p:cNvPr id="157" name="Tiene su origen en un Requerimiento de Cambio a uno o varios ítems de configuración que se encuentran en una línea base.…"/>
          <p:cNvSpPr>
            <a:spLocks noGrp="1"/>
          </p:cNvSpPr>
          <p:nvPr>
            <p:ph type="body" idx="1"/>
          </p:nvPr>
        </p:nvSpPr>
        <p:spPr>
          <a:xfrm>
            <a:off x="89614" y="1973787"/>
            <a:ext cx="8800536" cy="8840391"/>
          </a:xfrm>
          <a:prstGeom prst="rect">
            <a:avLst/>
          </a:prstGeom>
        </p:spPr>
        <p:txBody>
          <a:bodyPr/>
          <a:lstStyle/>
          <a:p>
            <a:pPr marL="685800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lang="es-AR" dirty="0"/>
              <a:t>Tiene su origen en un Requerimiento de Cambio a uno o varios ítems de configuración que se encuentran en una </a:t>
            </a:r>
            <a:r>
              <a:rPr lang="es-AR" b="1" dirty="0">
                <a:latin typeface="Helvetica"/>
                <a:ea typeface="Helvetica"/>
                <a:cs typeface="Helvetica"/>
                <a:sym typeface="Helvetica"/>
              </a:rPr>
              <a:t>línea base</a:t>
            </a:r>
            <a:r>
              <a:rPr lang="es-AR" dirty="0"/>
              <a:t>.</a:t>
            </a:r>
          </a:p>
          <a:p>
            <a:pPr marL="685800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lang="es-AR" dirty="0"/>
              <a:t>Es un Procedimiento formal que involucra diferentes actores y una evaluación del </a:t>
            </a:r>
            <a:r>
              <a:rPr lang="es-AR" b="1" dirty="0">
                <a:latin typeface="Helvetica"/>
                <a:ea typeface="Helvetica"/>
                <a:cs typeface="Helvetica"/>
                <a:sym typeface="Helvetica"/>
              </a:rPr>
              <a:t>impacto</a:t>
            </a:r>
            <a:r>
              <a:rPr lang="es-AR" dirty="0"/>
              <a:t> del cambio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4B1794D-B914-47F8-B763-CB0A7DB40164}"/>
              </a:ext>
            </a:extLst>
          </p:cNvPr>
          <p:cNvGrpSpPr/>
          <p:nvPr/>
        </p:nvGrpSpPr>
        <p:grpSpPr>
          <a:xfrm>
            <a:off x="8901777" y="256549"/>
            <a:ext cx="11575923" cy="13332917"/>
            <a:chOff x="9733218" y="256549"/>
            <a:chExt cx="11575923" cy="13332917"/>
          </a:xfrm>
        </p:grpSpPr>
        <p:sp>
          <p:nvSpPr>
            <p:cNvPr id="35" name="Bocadillo nube: nube 34">
              <a:extLst>
                <a:ext uri="{FF2B5EF4-FFF2-40B4-BE49-F238E27FC236}">
                  <a16:creationId xmlns:a16="http://schemas.microsoft.com/office/drawing/2014/main" id="{FBB798CE-7584-4316-82C5-4A944D0C2382}"/>
                </a:ext>
              </a:extLst>
            </p:cNvPr>
            <p:cNvSpPr/>
            <p:nvPr/>
          </p:nvSpPr>
          <p:spPr>
            <a:xfrm>
              <a:off x="13438443" y="256549"/>
              <a:ext cx="3867150" cy="1906252"/>
            </a:xfrm>
            <a:prstGeom prst="cloudCallou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Necesidad de Cambios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0FF79DBA-A339-4C33-B6B8-D528B83F213D}"/>
                </a:ext>
              </a:extLst>
            </p:cNvPr>
            <p:cNvSpPr txBox="1"/>
            <p:nvPr/>
          </p:nvSpPr>
          <p:spPr>
            <a:xfrm>
              <a:off x="13438443" y="2789621"/>
              <a:ext cx="3867150" cy="100604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8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Generación de Petici</a:t>
              </a:r>
              <a:r>
                <a:rPr lang="es-A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ón de cambios</a:t>
              </a:r>
              <a:endParaRPr kumimoji="0" lang="es-AR" sz="2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DBD72448-7B3C-4032-8B40-D79688AA0842}"/>
                </a:ext>
              </a:extLst>
            </p:cNvPr>
            <p:cNvCxnSpPr>
              <a:cxnSpLocks/>
              <a:stCxn id="35" idx="1"/>
              <a:endCxn id="39" idx="0"/>
            </p:cNvCxnSpPr>
            <p:nvPr/>
          </p:nvCxnSpPr>
          <p:spPr>
            <a:xfrm>
              <a:off x="15372018" y="2160771"/>
              <a:ext cx="0" cy="62885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Diagrama de flujo: decisión 40">
              <a:extLst>
                <a:ext uri="{FF2B5EF4-FFF2-40B4-BE49-F238E27FC236}">
                  <a16:creationId xmlns:a16="http://schemas.microsoft.com/office/drawing/2014/main" id="{1C0B204C-D3FF-4C11-80BF-2BCB995C4D5E}"/>
                </a:ext>
              </a:extLst>
            </p:cNvPr>
            <p:cNvSpPr/>
            <p:nvPr/>
          </p:nvSpPr>
          <p:spPr>
            <a:xfrm>
              <a:off x="13724384" y="4579144"/>
              <a:ext cx="3295268" cy="1020248"/>
            </a:xfrm>
            <a:prstGeom prst="flowChartDecision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Evaluación</a:t>
              </a:r>
            </a:p>
          </p:txBody>
        </p:sp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412A40EA-C47A-41E0-85B3-2B01CF0B8106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15372018" y="3795665"/>
              <a:ext cx="0" cy="783479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D70D77F7-77D2-493A-8EFE-99EE76B5F82C}"/>
                </a:ext>
              </a:extLst>
            </p:cNvPr>
            <p:cNvCxnSpPr>
              <a:cxnSpLocks/>
              <a:stCxn id="41" idx="3"/>
              <a:endCxn id="39" idx="3"/>
            </p:cNvCxnSpPr>
            <p:nvPr/>
          </p:nvCxnSpPr>
          <p:spPr>
            <a:xfrm flipV="1">
              <a:off x="17019652" y="3292643"/>
              <a:ext cx="285941" cy="1796625"/>
            </a:xfrm>
            <a:prstGeom prst="bentConnector3">
              <a:avLst>
                <a:gd name="adj1" fmla="val 179947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A4AC34C-110F-4862-8724-D727E8A319D1}"/>
                </a:ext>
              </a:extLst>
            </p:cNvPr>
            <p:cNvSpPr txBox="1"/>
            <p:nvPr/>
          </p:nvSpPr>
          <p:spPr>
            <a:xfrm>
              <a:off x="18707423" y="3422772"/>
              <a:ext cx="2127183" cy="1529264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Aspectos Técnicos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AR" sz="1800" dirty="0"/>
                <a:t>Efectos colaterales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Costos del proyecto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AR" sz="1800" dirty="0"/>
                <a:t>Impacto General</a:t>
              </a:r>
              <a:endParaRPr kumimoji="0" lang="es-AR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AR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9E9BFD9-29D4-4B5F-A7A7-09B1974348EB}"/>
                </a:ext>
              </a:extLst>
            </p:cNvPr>
            <p:cNvSpPr txBox="1"/>
            <p:nvPr/>
          </p:nvSpPr>
          <p:spPr>
            <a:xfrm>
              <a:off x="13438443" y="6256721"/>
              <a:ext cx="3867150" cy="100604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8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Generación de Petici</a:t>
              </a:r>
              <a:r>
                <a:rPr lang="es-A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ón de cambios</a:t>
              </a:r>
              <a:endParaRPr kumimoji="0" lang="es-AR" sz="2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A8789760-E910-463D-8AA3-BCAE0C7108D2}"/>
                </a:ext>
              </a:extLst>
            </p:cNvPr>
            <p:cNvCxnSpPr>
              <a:cxnSpLocks/>
              <a:stCxn id="41" idx="2"/>
              <a:endCxn id="45" idx="0"/>
            </p:cNvCxnSpPr>
            <p:nvPr/>
          </p:nvCxnSpPr>
          <p:spPr>
            <a:xfrm>
              <a:off x="15372018" y="5599392"/>
              <a:ext cx="0" cy="657329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Diagrama de flujo: decisión 47">
              <a:extLst>
                <a:ext uri="{FF2B5EF4-FFF2-40B4-BE49-F238E27FC236}">
                  <a16:creationId xmlns:a16="http://schemas.microsoft.com/office/drawing/2014/main" id="{EB5D0E8B-4C51-4A07-BE75-B9D2517E8D88}"/>
                </a:ext>
              </a:extLst>
            </p:cNvPr>
            <p:cNvSpPr/>
            <p:nvPr/>
          </p:nvSpPr>
          <p:spPr>
            <a:xfrm>
              <a:off x="13302045" y="7770019"/>
              <a:ext cx="4139946" cy="1020248"/>
            </a:xfrm>
            <a:prstGeom prst="flowChartDecision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Decisión CCC</a:t>
              </a:r>
            </a:p>
          </p:txBody>
        </p: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68622921-1E88-41D0-9BFA-74481B673866}"/>
                </a:ext>
              </a:extLst>
            </p:cNvPr>
            <p:cNvCxnSpPr>
              <a:stCxn id="45" idx="2"/>
              <a:endCxn id="48" idx="0"/>
            </p:cNvCxnSpPr>
            <p:nvPr/>
          </p:nvCxnSpPr>
          <p:spPr>
            <a:xfrm>
              <a:off x="15372018" y="7262765"/>
              <a:ext cx="0" cy="50725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A0172950-D24B-472E-9423-4AF6590D56BC}"/>
                </a:ext>
              </a:extLst>
            </p:cNvPr>
            <p:cNvSpPr txBox="1"/>
            <p:nvPr/>
          </p:nvSpPr>
          <p:spPr>
            <a:xfrm>
              <a:off x="9733218" y="9436243"/>
              <a:ext cx="3867150" cy="57515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8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Informar al Cliente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C6D04AB5-C719-45C1-922B-F714C1D12E12}"/>
                </a:ext>
              </a:extLst>
            </p:cNvPr>
            <p:cNvSpPr txBox="1"/>
            <p:nvPr/>
          </p:nvSpPr>
          <p:spPr>
            <a:xfrm>
              <a:off x="17441991" y="9167281"/>
              <a:ext cx="3867150" cy="1436931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8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Generación de Orden de Cambios de Ingeniería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CD87F1B7-EC04-4F5F-986D-6B1FF986E821}"/>
                </a:ext>
              </a:extLst>
            </p:cNvPr>
            <p:cNvSpPr txBox="1"/>
            <p:nvPr/>
          </p:nvSpPr>
          <p:spPr>
            <a:xfrm>
              <a:off x="17441991" y="11196669"/>
              <a:ext cx="3867150" cy="100604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8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Ubicar en la cola de cambios</a:t>
              </a:r>
            </a:p>
          </p:txBody>
        </p:sp>
        <p:cxnSp>
          <p:nvCxnSpPr>
            <p:cNvPr id="53" name="Conector: angular 52">
              <a:extLst>
                <a:ext uri="{FF2B5EF4-FFF2-40B4-BE49-F238E27FC236}">
                  <a16:creationId xmlns:a16="http://schemas.microsoft.com/office/drawing/2014/main" id="{BB8B358D-AB31-4E55-9376-40EBD9094EE7}"/>
                </a:ext>
              </a:extLst>
            </p:cNvPr>
            <p:cNvCxnSpPr>
              <a:stCxn id="48" idx="1"/>
              <a:endCxn id="50" idx="0"/>
            </p:cNvCxnSpPr>
            <p:nvPr/>
          </p:nvCxnSpPr>
          <p:spPr>
            <a:xfrm rot="10800000" flipV="1">
              <a:off x="11666793" y="8280143"/>
              <a:ext cx="1635252" cy="1156100"/>
            </a:xfrm>
            <a:prstGeom prst="bentConnector2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49B708C9-B1A0-45DC-A2C3-5EA1604CCC06}"/>
                </a:ext>
              </a:extLst>
            </p:cNvPr>
            <p:cNvCxnSpPr>
              <a:stCxn id="48" idx="3"/>
              <a:endCxn id="51" idx="0"/>
            </p:cNvCxnSpPr>
            <p:nvPr/>
          </p:nvCxnSpPr>
          <p:spPr>
            <a:xfrm>
              <a:off x="17441991" y="8280143"/>
              <a:ext cx="1933575" cy="887138"/>
            </a:xfrm>
            <a:prstGeom prst="bentConnector2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788D8ABA-8FA8-4FC5-ACF4-479A96E81C47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19375566" y="10604212"/>
              <a:ext cx="0" cy="59245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E617A2A9-2DBA-4BCF-982D-13AF7538A88B}"/>
                </a:ext>
              </a:extLst>
            </p:cNvPr>
            <p:cNvSpPr txBox="1"/>
            <p:nvPr/>
          </p:nvSpPr>
          <p:spPr>
            <a:xfrm>
              <a:off x="14704650" y="9167281"/>
              <a:ext cx="2594078" cy="1806263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Descripción de cambios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AR" sz="1800" dirty="0"/>
                <a:t>Limitaciones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AR" sz="1800" dirty="0"/>
                <a:t>Criterios de auditoría y de revisión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AR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AR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Nube 56">
              <a:extLst>
                <a:ext uri="{FF2B5EF4-FFF2-40B4-BE49-F238E27FC236}">
                  <a16:creationId xmlns:a16="http://schemas.microsoft.com/office/drawing/2014/main" id="{D3EF2499-0029-44E9-8C8B-285A46609FDB}"/>
                </a:ext>
              </a:extLst>
            </p:cNvPr>
            <p:cNvSpPr/>
            <p:nvPr/>
          </p:nvSpPr>
          <p:spPr>
            <a:xfrm>
              <a:off x="14376656" y="12432831"/>
              <a:ext cx="2590800" cy="1156635"/>
            </a:xfrm>
            <a:prstGeom prst="clou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AR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Otras tareas de SCM</a:t>
              </a:r>
            </a:p>
          </p:txBody>
        </p:sp>
        <p:cxnSp>
          <p:nvCxnSpPr>
            <p:cNvPr id="58" name="Conector: angular 57">
              <a:extLst>
                <a:ext uri="{FF2B5EF4-FFF2-40B4-BE49-F238E27FC236}">
                  <a16:creationId xmlns:a16="http://schemas.microsoft.com/office/drawing/2014/main" id="{BD296A38-0AA3-469E-87B9-B29655251618}"/>
                </a:ext>
              </a:extLst>
            </p:cNvPr>
            <p:cNvCxnSpPr>
              <a:stCxn id="50" idx="2"/>
            </p:cNvCxnSpPr>
            <p:nvPr/>
          </p:nvCxnSpPr>
          <p:spPr>
            <a:xfrm rot="16200000" flipH="1">
              <a:off x="12625033" y="9053158"/>
              <a:ext cx="2075826" cy="3992307"/>
            </a:xfrm>
            <a:prstGeom prst="bentConnector2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801052C0-4533-4D51-8F07-C802C2F59541}"/>
                </a:ext>
              </a:extLst>
            </p:cNvPr>
            <p:cNvCxnSpPr>
              <a:stCxn id="52" idx="2"/>
            </p:cNvCxnSpPr>
            <p:nvPr/>
          </p:nvCxnSpPr>
          <p:spPr>
            <a:xfrm rot="5400000" flipH="1">
              <a:off x="17544071" y="10371219"/>
              <a:ext cx="85199" cy="3577791"/>
            </a:xfrm>
            <a:prstGeom prst="bentConnector4">
              <a:avLst>
                <a:gd name="adj1" fmla="val -268313"/>
                <a:gd name="adj2" fmla="val 77022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81FCDA86-2572-4F4B-9AB6-F4E73F659A92}"/>
                </a:ext>
              </a:extLst>
            </p:cNvPr>
            <p:cNvCxnSpPr>
              <a:endCxn id="57" idx="3"/>
            </p:cNvCxnSpPr>
            <p:nvPr/>
          </p:nvCxnSpPr>
          <p:spPr>
            <a:xfrm>
              <a:off x="15672056" y="12117515"/>
              <a:ext cx="0" cy="38144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833696276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l Comité de Control de Cambios"/>
          <p:cNvSpPr>
            <a:spLocks noGrp="1"/>
          </p:cNvSpPr>
          <p:nvPr>
            <p:ph type="title"/>
          </p:nvPr>
        </p:nvSpPr>
        <p:spPr>
          <a:xfrm>
            <a:off x="150675" y="-143694"/>
            <a:ext cx="18029600" cy="2286400"/>
          </a:xfrm>
          <a:prstGeom prst="rect">
            <a:avLst/>
          </a:prstGeom>
        </p:spPr>
        <p:txBody>
          <a:bodyPr>
            <a:normAutofit/>
          </a:bodyPr>
          <a:lstStyle>
            <a:lvl1pPr defTabSz="698301">
              <a:defRPr sz="9520">
                <a:solidFill>
                  <a:srgbClr val="000000"/>
                </a:solidFill>
              </a:defRPr>
            </a:lvl1pPr>
          </a:lstStyle>
          <a:p>
            <a:r>
              <a:rPr sz="8000" dirty="0">
                <a:solidFill>
                  <a:srgbClr val="0B87A1"/>
                </a:solidFill>
              </a:rPr>
              <a:t>El </a:t>
            </a:r>
            <a:r>
              <a:rPr sz="8000" dirty="0" err="1">
                <a:solidFill>
                  <a:srgbClr val="0B87A1"/>
                </a:solidFill>
              </a:rPr>
              <a:t>Comité</a:t>
            </a:r>
            <a:r>
              <a:rPr sz="8000" dirty="0">
                <a:solidFill>
                  <a:srgbClr val="0B87A1"/>
                </a:solidFill>
              </a:rPr>
              <a:t> de Control de Cambios</a:t>
            </a:r>
          </a:p>
        </p:txBody>
      </p:sp>
      <p:sp>
        <p:nvSpPr>
          <p:cNvPr id="161" name="Está formado por representantes de todas las áreas involucradas en el desarrollo:…"/>
          <p:cNvSpPr>
            <a:spLocks noGrp="1"/>
          </p:cNvSpPr>
          <p:nvPr>
            <p:ph type="body" idx="1"/>
          </p:nvPr>
        </p:nvSpPr>
        <p:spPr>
          <a:xfrm>
            <a:off x="12111689" y="2564320"/>
            <a:ext cx="8370871" cy="88403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500"/>
              </a:spcBef>
              <a:buClr>
                <a:schemeClr val="accent4">
                  <a:lumMod val="75000"/>
                </a:schemeClr>
              </a:buClr>
              <a:buNone/>
              <a:defRPr sz="3800">
                <a:solidFill>
                  <a:srgbClr val="000000"/>
                </a:solidFill>
              </a:defRPr>
            </a:pP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formado</a:t>
            </a:r>
            <a:r>
              <a:rPr dirty="0"/>
              <a:t> por </a:t>
            </a:r>
            <a:r>
              <a:rPr dirty="0" err="1"/>
              <a:t>representantes</a:t>
            </a:r>
            <a:r>
              <a:rPr dirty="0"/>
              <a:t> de </a:t>
            </a:r>
            <a:r>
              <a:rPr dirty="0" err="1"/>
              <a:t>todas</a:t>
            </a:r>
            <a:r>
              <a:rPr dirty="0"/>
              <a:t> las </a:t>
            </a:r>
            <a:r>
              <a:rPr dirty="0" err="1"/>
              <a:t>áreas</a:t>
            </a:r>
            <a:r>
              <a:rPr dirty="0"/>
              <a:t> </a:t>
            </a:r>
            <a:r>
              <a:rPr dirty="0" err="1"/>
              <a:t>involucradas</a:t>
            </a:r>
            <a:r>
              <a:rPr dirty="0"/>
              <a:t> en el </a:t>
            </a:r>
            <a:r>
              <a:rPr dirty="0" err="1"/>
              <a:t>desarrollo</a:t>
            </a:r>
            <a:r>
              <a:rPr dirty="0"/>
              <a:t>:</a:t>
            </a:r>
          </a:p>
          <a:p>
            <a:pPr marL="1016000" lvl="1" indent="-5715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>
                <a:solidFill>
                  <a:srgbClr val="000000"/>
                </a:solidFill>
              </a:defRPr>
            </a:pPr>
            <a:r>
              <a:rPr dirty="0" err="1"/>
              <a:t>Análisis</a:t>
            </a:r>
            <a:r>
              <a:rPr dirty="0"/>
              <a:t>, Diseño</a:t>
            </a:r>
          </a:p>
          <a:p>
            <a:pPr marL="1016000" lvl="1" indent="-5715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>
                <a:solidFill>
                  <a:srgbClr val="000000"/>
                </a:solidFill>
              </a:defRPr>
            </a:pPr>
            <a:r>
              <a:rPr dirty="0"/>
              <a:t>Implementación</a:t>
            </a:r>
          </a:p>
          <a:p>
            <a:pPr marL="1016000" lvl="1" indent="-5715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>
                <a:solidFill>
                  <a:srgbClr val="000000"/>
                </a:solidFill>
              </a:defRPr>
            </a:pPr>
            <a:r>
              <a:rPr dirty="0"/>
              <a:t>Testing</a:t>
            </a:r>
          </a:p>
          <a:p>
            <a:pPr marL="1016000" lvl="1" indent="-571500">
              <a:spcBef>
                <a:spcPts val="45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3800">
                <a:solidFill>
                  <a:srgbClr val="000000"/>
                </a:solidFill>
              </a:defRPr>
            </a:pPr>
            <a:r>
              <a:rPr dirty="0" err="1"/>
              <a:t>Otros</a:t>
            </a:r>
            <a:r>
              <a:rPr dirty="0"/>
              <a:t> </a:t>
            </a:r>
            <a:r>
              <a:rPr dirty="0" err="1"/>
              <a:t>interesados</a:t>
            </a:r>
            <a:endParaRPr dirty="0"/>
          </a:p>
        </p:txBody>
      </p:sp>
      <p:pic>
        <p:nvPicPr>
          <p:cNvPr id="1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196" y="3357357"/>
            <a:ext cx="10175019" cy="7001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0"/>
          <p:cNvSpPr>
            <a:spLocks noGrp="1" noChangeArrowheads="1"/>
          </p:cNvSpPr>
          <p:nvPr>
            <p:ph type="title"/>
          </p:nvPr>
        </p:nvSpPr>
        <p:spPr>
          <a:xfrm>
            <a:off x="133096" y="304794"/>
            <a:ext cx="20726400" cy="2286000"/>
          </a:xfrm>
          <a:noFill/>
        </p:spPr>
        <p:txBody>
          <a:bodyPr spcFirstLastPara="1" wrap="square" lIns="206437" tIns="101408" rIns="206437" bIns="101408" anchor="b" anchorCtr="0"/>
          <a:lstStyle/>
          <a:p>
            <a:pPr eaLnBrk="1" hangingPunct="1"/>
            <a:r>
              <a:rPr lang="es-ES_tradnl" sz="11500" dirty="0"/>
              <a:t>El software</a:t>
            </a:r>
          </a:p>
        </p:txBody>
      </p:sp>
      <p:sp>
        <p:nvSpPr>
          <p:cNvPr id="51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919268" y="12462933"/>
            <a:ext cx="1464733" cy="10498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fld id="{9DA1B0DA-2B84-4F3E-BDEB-FA849C111ABC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D5E90FB-5C60-4E3D-98C2-58712A38AF41}"/>
              </a:ext>
            </a:extLst>
          </p:cNvPr>
          <p:cNvGrpSpPr/>
          <p:nvPr/>
        </p:nvGrpSpPr>
        <p:grpSpPr>
          <a:xfrm>
            <a:off x="5179568" y="2234183"/>
            <a:ext cx="15240000" cy="9963149"/>
            <a:chOff x="7721600" y="2590799"/>
            <a:chExt cx="15240000" cy="9963149"/>
          </a:xfrm>
        </p:grpSpPr>
        <p:grpSp>
          <p:nvGrpSpPr>
            <p:cNvPr id="15364" name="Group 8"/>
            <p:cNvGrpSpPr>
              <a:grpSpLocks/>
            </p:cNvGrpSpPr>
            <p:nvPr/>
          </p:nvGrpSpPr>
          <p:grpSpPr bwMode="auto">
            <a:xfrm>
              <a:off x="10972800" y="2590799"/>
              <a:ext cx="3657600" cy="1733551"/>
              <a:chOff x="1248" y="1056"/>
              <a:chExt cx="864" cy="546"/>
            </a:xfrm>
          </p:grpSpPr>
          <p:sp>
            <p:nvSpPr>
              <p:cNvPr id="15410" name="AutoShape 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411" name="Text Box 7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Requerimientos</a:t>
                </a:r>
              </a:p>
            </p:txBody>
          </p:sp>
        </p:grpSp>
        <p:grpSp>
          <p:nvGrpSpPr>
            <p:cNvPr id="15365" name="Group 9"/>
            <p:cNvGrpSpPr>
              <a:grpSpLocks/>
            </p:cNvGrpSpPr>
            <p:nvPr/>
          </p:nvGrpSpPr>
          <p:grpSpPr bwMode="auto">
            <a:xfrm>
              <a:off x="13817600" y="5486398"/>
              <a:ext cx="3657600" cy="1733550"/>
              <a:chOff x="1248" y="1056"/>
              <a:chExt cx="864" cy="546"/>
            </a:xfrm>
          </p:grpSpPr>
          <p:sp>
            <p:nvSpPr>
              <p:cNvPr id="15408" name="AutoShape 1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409" name="Text Box 11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Diseño</a:t>
                </a:r>
              </a:p>
            </p:txBody>
          </p:sp>
        </p:grpSp>
        <p:grpSp>
          <p:nvGrpSpPr>
            <p:cNvPr id="15366" name="Group 12"/>
            <p:cNvGrpSpPr>
              <a:grpSpLocks/>
            </p:cNvGrpSpPr>
            <p:nvPr/>
          </p:nvGrpSpPr>
          <p:grpSpPr bwMode="auto">
            <a:xfrm>
              <a:off x="7721600" y="8229602"/>
              <a:ext cx="3657600" cy="1568452"/>
              <a:chOff x="1248" y="1056"/>
              <a:chExt cx="864" cy="494"/>
            </a:xfrm>
          </p:grpSpPr>
          <p:sp>
            <p:nvSpPr>
              <p:cNvPr id="15406" name="AutoShape 1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407" name="Text Box 14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5367" name="Group 21"/>
            <p:cNvGrpSpPr>
              <a:grpSpLocks/>
            </p:cNvGrpSpPr>
            <p:nvPr/>
          </p:nvGrpSpPr>
          <p:grpSpPr bwMode="auto">
            <a:xfrm>
              <a:off x="10160000" y="8229598"/>
              <a:ext cx="3657600" cy="1733550"/>
              <a:chOff x="1248" y="1056"/>
              <a:chExt cx="864" cy="546"/>
            </a:xfrm>
          </p:grpSpPr>
          <p:sp>
            <p:nvSpPr>
              <p:cNvPr id="15404" name="AutoShape 22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405" name="Text Box 23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grpSp>
          <p:nvGrpSpPr>
            <p:cNvPr id="15368" name="Group 24"/>
            <p:cNvGrpSpPr>
              <a:grpSpLocks/>
            </p:cNvGrpSpPr>
            <p:nvPr/>
          </p:nvGrpSpPr>
          <p:grpSpPr bwMode="auto">
            <a:xfrm>
              <a:off x="12598400" y="8229598"/>
              <a:ext cx="3657600" cy="1733550"/>
              <a:chOff x="1248" y="1056"/>
              <a:chExt cx="864" cy="546"/>
            </a:xfrm>
          </p:grpSpPr>
          <p:sp>
            <p:nvSpPr>
              <p:cNvPr id="15402" name="AutoShape 25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403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Fuente 3</a:t>
                </a:r>
              </a:p>
            </p:txBody>
          </p:sp>
        </p:grpSp>
        <p:grpSp>
          <p:nvGrpSpPr>
            <p:cNvPr id="15369" name="Group 27"/>
            <p:cNvGrpSpPr>
              <a:grpSpLocks/>
            </p:cNvGrpSpPr>
            <p:nvPr/>
          </p:nvGrpSpPr>
          <p:grpSpPr bwMode="auto">
            <a:xfrm>
              <a:off x="14833600" y="8229598"/>
              <a:ext cx="3657600" cy="1733550"/>
              <a:chOff x="1248" y="1056"/>
              <a:chExt cx="864" cy="546"/>
            </a:xfrm>
          </p:grpSpPr>
          <p:sp>
            <p:nvSpPr>
              <p:cNvPr id="15400" name="AutoShape 28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401" name="Text Box 29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Fuente 4</a:t>
                </a:r>
              </a:p>
            </p:txBody>
          </p:sp>
        </p:grpSp>
        <p:grpSp>
          <p:nvGrpSpPr>
            <p:cNvPr id="15370" name="Group 30"/>
            <p:cNvGrpSpPr>
              <a:grpSpLocks/>
            </p:cNvGrpSpPr>
            <p:nvPr/>
          </p:nvGrpSpPr>
          <p:grpSpPr bwMode="auto">
            <a:xfrm>
              <a:off x="17068800" y="8229598"/>
              <a:ext cx="3657600" cy="1733550"/>
              <a:chOff x="1248" y="1056"/>
              <a:chExt cx="864" cy="546"/>
            </a:xfrm>
          </p:grpSpPr>
          <p:sp>
            <p:nvSpPr>
              <p:cNvPr id="15398" name="AutoShape 31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399" name="Text Box 32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5371" name="Group 33"/>
            <p:cNvGrpSpPr>
              <a:grpSpLocks/>
            </p:cNvGrpSpPr>
            <p:nvPr/>
          </p:nvGrpSpPr>
          <p:grpSpPr bwMode="auto">
            <a:xfrm>
              <a:off x="19304000" y="8229598"/>
              <a:ext cx="3657600" cy="1733550"/>
              <a:chOff x="1248" y="1056"/>
              <a:chExt cx="864" cy="546"/>
            </a:xfrm>
          </p:grpSpPr>
          <p:sp>
            <p:nvSpPr>
              <p:cNvPr id="15396" name="AutoShape 3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397" name="Text Box 35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5372" name="AutoShape 36"/>
            <p:cNvCxnSpPr>
              <a:cxnSpLocks noChangeShapeType="1"/>
              <a:stCxn id="15411" idx="2"/>
              <a:endCxn id="15408" idx="0"/>
            </p:cNvCxnSpPr>
            <p:nvPr/>
          </p:nvCxnSpPr>
          <p:spPr bwMode="auto">
            <a:xfrm>
              <a:off x="12801600" y="4324350"/>
              <a:ext cx="2743200" cy="11620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73" name="AutoShape 37"/>
            <p:cNvCxnSpPr>
              <a:cxnSpLocks noChangeShapeType="1"/>
              <a:stCxn id="15409" idx="2"/>
              <a:endCxn id="15402" idx="0"/>
            </p:cNvCxnSpPr>
            <p:nvPr/>
          </p:nvCxnSpPr>
          <p:spPr bwMode="auto">
            <a:xfrm flipH="1">
              <a:off x="14325600" y="7219948"/>
              <a:ext cx="1320800" cy="1009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74" name="AutoShape 38"/>
            <p:cNvCxnSpPr>
              <a:cxnSpLocks noChangeShapeType="1"/>
              <a:stCxn id="15409" idx="2"/>
              <a:endCxn id="15406" idx="0"/>
            </p:cNvCxnSpPr>
            <p:nvPr/>
          </p:nvCxnSpPr>
          <p:spPr bwMode="auto">
            <a:xfrm flipH="1">
              <a:off x="9448800" y="7219948"/>
              <a:ext cx="6197600" cy="10096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75" name="AutoShape 39"/>
            <p:cNvCxnSpPr>
              <a:cxnSpLocks noChangeShapeType="1"/>
              <a:stCxn id="15409" idx="2"/>
              <a:endCxn id="15398" idx="0"/>
            </p:cNvCxnSpPr>
            <p:nvPr/>
          </p:nvCxnSpPr>
          <p:spPr bwMode="auto">
            <a:xfrm>
              <a:off x="15646400" y="7219948"/>
              <a:ext cx="3149600" cy="1009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76" name="AutoShape 40"/>
            <p:cNvCxnSpPr>
              <a:cxnSpLocks noChangeShapeType="1"/>
              <a:stCxn id="15409" idx="2"/>
              <a:endCxn id="15404" idx="0"/>
            </p:cNvCxnSpPr>
            <p:nvPr/>
          </p:nvCxnSpPr>
          <p:spPr bwMode="auto">
            <a:xfrm flipH="1">
              <a:off x="11887200" y="7219948"/>
              <a:ext cx="3759200" cy="1009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77" name="AutoShape 44"/>
            <p:cNvCxnSpPr>
              <a:cxnSpLocks noChangeShapeType="1"/>
              <a:stCxn id="15409" idx="2"/>
              <a:endCxn id="15400" idx="0"/>
            </p:cNvCxnSpPr>
            <p:nvPr/>
          </p:nvCxnSpPr>
          <p:spPr bwMode="auto">
            <a:xfrm>
              <a:off x="15646400" y="7219948"/>
              <a:ext cx="914400" cy="1009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78" name="AutoShape 45"/>
            <p:cNvCxnSpPr>
              <a:cxnSpLocks noChangeShapeType="1"/>
              <a:stCxn id="15409" idx="2"/>
              <a:endCxn id="15396" idx="0"/>
            </p:cNvCxnSpPr>
            <p:nvPr/>
          </p:nvCxnSpPr>
          <p:spPr bwMode="auto">
            <a:xfrm>
              <a:off x="15646400" y="7219948"/>
              <a:ext cx="5384800" cy="1009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5379" name="Group 46"/>
            <p:cNvGrpSpPr>
              <a:grpSpLocks/>
            </p:cNvGrpSpPr>
            <p:nvPr/>
          </p:nvGrpSpPr>
          <p:grpSpPr bwMode="auto">
            <a:xfrm>
              <a:off x="11582400" y="10820398"/>
              <a:ext cx="3657600" cy="1733550"/>
              <a:chOff x="1248" y="1056"/>
              <a:chExt cx="864" cy="546"/>
            </a:xfrm>
          </p:grpSpPr>
          <p:sp>
            <p:nvSpPr>
              <p:cNvPr id="15394" name="AutoShape 47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395" name="Text Box 48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grpSp>
          <p:nvGrpSpPr>
            <p:cNvPr id="15380" name="Group 49"/>
            <p:cNvGrpSpPr>
              <a:grpSpLocks/>
            </p:cNvGrpSpPr>
            <p:nvPr/>
          </p:nvGrpSpPr>
          <p:grpSpPr bwMode="auto">
            <a:xfrm>
              <a:off x="14020800" y="10820398"/>
              <a:ext cx="3657600" cy="1733550"/>
              <a:chOff x="1248" y="1056"/>
              <a:chExt cx="864" cy="546"/>
            </a:xfrm>
          </p:grpSpPr>
          <p:sp>
            <p:nvSpPr>
              <p:cNvPr id="15392" name="AutoShape 5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393" name="Text Box 51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Objeto 3</a:t>
                </a:r>
              </a:p>
            </p:txBody>
          </p:sp>
        </p:grpSp>
        <p:grpSp>
          <p:nvGrpSpPr>
            <p:cNvPr id="15381" name="Group 55"/>
            <p:cNvGrpSpPr>
              <a:grpSpLocks/>
            </p:cNvGrpSpPr>
            <p:nvPr/>
          </p:nvGrpSpPr>
          <p:grpSpPr bwMode="auto">
            <a:xfrm>
              <a:off x="18491200" y="10820398"/>
              <a:ext cx="3657600" cy="1733550"/>
              <a:chOff x="1248" y="1056"/>
              <a:chExt cx="864" cy="546"/>
            </a:xfrm>
          </p:grpSpPr>
          <p:sp>
            <p:nvSpPr>
              <p:cNvPr id="15390" name="AutoShape 5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5391" name="Text Box 57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3733" dirty="0">
                    <a:latin typeface="Times New Roman" pitchFamily="18" charset="0"/>
                  </a:rPr>
                  <a:t>Objeto 5</a:t>
                </a:r>
              </a:p>
            </p:txBody>
          </p:sp>
        </p:grpSp>
        <p:cxnSp>
          <p:nvCxnSpPr>
            <p:cNvPr id="15382" name="AutoShape 61"/>
            <p:cNvCxnSpPr>
              <a:cxnSpLocks noChangeShapeType="1"/>
              <a:stCxn id="15407" idx="2"/>
              <a:endCxn id="15394" idx="0"/>
            </p:cNvCxnSpPr>
            <p:nvPr/>
          </p:nvCxnSpPr>
          <p:spPr bwMode="auto">
            <a:xfrm>
              <a:off x="9550400" y="9798054"/>
              <a:ext cx="3759200" cy="10223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3" name="AutoShape 62"/>
            <p:cNvCxnSpPr>
              <a:cxnSpLocks noChangeShapeType="1"/>
              <a:stCxn id="15405" idx="2"/>
              <a:endCxn id="15394" idx="0"/>
            </p:cNvCxnSpPr>
            <p:nvPr/>
          </p:nvCxnSpPr>
          <p:spPr bwMode="auto">
            <a:xfrm>
              <a:off x="11988800" y="9963148"/>
              <a:ext cx="1320800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4" name="AutoShape 63"/>
            <p:cNvCxnSpPr>
              <a:cxnSpLocks noChangeShapeType="1"/>
              <a:stCxn id="15403" idx="2"/>
              <a:endCxn id="15392" idx="0"/>
            </p:cNvCxnSpPr>
            <p:nvPr/>
          </p:nvCxnSpPr>
          <p:spPr bwMode="auto">
            <a:xfrm>
              <a:off x="14427200" y="9963148"/>
              <a:ext cx="1320800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5" name="AutoShape 64"/>
            <p:cNvCxnSpPr>
              <a:cxnSpLocks noChangeShapeType="1"/>
              <a:stCxn id="15401" idx="2"/>
              <a:endCxn id="15392" idx="0"/>
            </p:cNvCxnSpPr>
            <p:nvPr/>
          </p:nvCxnSpPr>
          <p:spPr bwMode="auto">
            <a:xfrm flipH="1">
              <a:off x="15748000" y="9963148"/>
              <a:ext cx="914400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6" name="AutoShape 65"/>
            <p:cNvCxnSpPr>
              <a:cxnSpLocks noChangeShapeType="1"/>
              <a:stCxn id="15401" idx="2"/>
              <a:endCxn id="15390" idx="0"/>
            </p:cNvCxnSpPr>
            <p:nvPr/>
          </p:nvCxnSpPr>
          <p:spPr bwMode="auto">
            <a:xfrm>
              <a:off x="16662400" y="9963148"/>
              <a:ext cx="3556000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7" name="AutoShape 66"/>
            <p:cNvCxnSpPr>
              <a:cxnSpLocks noChangeShapeType="1"/>
              <a:stCxn id="15399" idx="2"/>
              <a:endCxn id="15390" idx="0"/>
            </p:cNvCxnSpPr>
            <p:nvPr/>
          </p:nvCxnSpPr>
          <p:spPr bwMode="auto">
            <a:xfrm>
              <a:off x="18897600" y="9963148"/>
              <a:ext cx="1320800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8" name="AutoShape 67"/>
            <p:cNvCxnSpPr>
              <a:cxnSpLocks noChangeShapeType="1"/>
              <a:stCxn id="15397" idx="2"/>
              <a:endCxn id="15390" idx="0"/>
            </p:cNvCxnSpPr>
            <p:nvPr/>
          </p:nvCxnSpPr>
          <p:spPr bwMode="auto">
            <a:xfrm flipH="1">
              <a:off x="20218400" y="9963148"/>
              <a:ext cx="914400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5389" name="Text Box 68"/>
          <p:cNvSpPr txBox="1">
            <a:spLocks noChangeArrowheads="1"/>
          </p:cNvSpPr>
          <p:nvPr/>
        </p:nvSpPr>
        <p:spPr bwMode="auto">
          <a:xfrm>
            <a:off x="1872180" y="5050111"/>
            <a:ext cx="2051516" cy="103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800" tIns="103901" rIns="207800" bIns="103901">
            <a:spAutoFit/>
          </a:bodyPr>
          <a:lstStyle/>
          <a:p>
            <a:r>
              <a:rPr lang="es-AR" sz="5333" dirty="0">
                <a:latin typeface="Times New Roman" pitchFamily="18" charset="0"/>
              </a:rPr>
              <a:t>Enero</a:t>
            </a:r>
          </a:p>
        </p:txBody>
      </p:sp>
    </p:spTree>
    <p:extLst>
      <p:ext uri="{BB962C8B-B14F-4D97-AF65-F5344CB8AC3E}">
        <p14:creationId xmlns:p14="http://schemas.microsoft.com/office/powerpoint/2010/main" val="950772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32872D2-C1C4-438E-A21C-152F692BA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3541" y="2072717"/>
            <a:ext cx="11416000" cy="9846400"/>
          </a:xfrm>
        </p:spPr>
        <p:txBody>
          <a:bodyPr/>
          <a:lstStyle/>
          <a:p>
            <a:r>
              <a:rPr lang="es-US" dirty="0"/>
              <a:t>Auditorías de Configuración de Software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F66EF005-2856-4EB7-B6D2-7FD2F8A8CA1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657600" y="1905000"/>
            <a:ext cx="20726400" cy="2724150"/>
          </a:xfrm>
        </p:spPr>
        <p:txBody>
          <a:bodyPr/>
          <a:lstStyle/>
          <a:p>
            <a:r>
              <a:rPr lang="es-ES_tradnl" dirty="0"/>
              <a:t>Auditoría y revisión</a:t>
            </a:r>
            <a:r>
              <a:rPr lang="es-AR" dirty="0"/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uditorías de Configuración"/>
          <p:cNvSpPr>
            <a:spLocks noGrp="1"/>
          </p:cNvSpPr>
          <p:nvPr>
            <p:ph type="title"/>
          </p:nvPr>
        </p:nvSpPr>
        <p:spPr>
          <a:xfrm>
            <a:off x="360987" y="-122309"/>
            <a:ext cx="18029600" cy="2286400"/>
          </a:xfrm>
          <a:prstGeom prst="rect">
            <a:avLst/>
          </a:prstGeom>
        </p:spPr>
        <p:txBody>
          <a:bodyPr/>
          <a:lstStyle>
            <a:lvl1pPr defTabSz="706516">
              <a:defRPr sz="9632"/>
            </a:lvl1pPr>
          </a:lstStyle>
          <a:p>
            <a:r>
              <a:rPr dirty="0" err="1"/>
              <a:t>Auditorías</a:t>
            </a:r>
            <a:r>
              <a:rPr dirty="0"/>
              <a:t> de </a:t>
            </a:r>
            <a:r>
              <a:rPr dirty="0" err="1"/>
              <a:t>Configuración</a:t>
            </a:r>
            <a:endParaRPr dirty="0"/>
          </a:p>
        </p:txBody>
      </p:sp>
      <p:sp>
        <p:nvSpPr>
          <p:cNvPr id="181" name="Auditoría física de configuración (PCA) Asegura que lo que está indicado para cada SCI en la línea base o en la actualización se ha alcanzado realmente.…"/>
          <p:cNvSpPr>
            <a:spLocks noGrp="1"/>
          </p:cNvSpPr>
          <p:nvPr>
            <p:ph type="body" idx="1"/>
          </p:nvPr>
        </p:nvSpPr>
        <p:spPr>
          <a:xfrm>
            <a:off x="1074219" y="3315208"/>
            <a:ext cx="19584080" cy="7948000"/>
          </a:xfrm>
          <a:prstGeom prst="rect">
            <a:avLst/>
          </a:prstGeom>
        </p:spPr>
        <p:txBody>
          <a:bodyPr/>
          <a:lstStyle/>
          <a:p>
            <a:pPr marL="685800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sz="4732" b="1" dirty="0" err="1">
                <a:sym typeface="Helvetica"/>
              </a:rPr>
              <a:t>Auditoría</a:t>
            </a:r>
            <a:r>
              <a:rPr sz="4732" b="1" dirty="0">
                <a:sym typeface="Helvetica"/>
              </a:rPr>
              <a:t> </a:t>
            </a:r>
            <a:r>
              <a:rPr sz="4732" b="1" dirty="0" err="1">
                <a:sym typeface="Helvetica"/>
              </a:rPr>
              <a:t>física</a:t>
            </a:r>
            <a:r>
              <a:rPr sz="4732" b="1" dirty="0">
                <a:sym typeface="Helvetica"/>
              </a:rPr>
              <a:t> de </a:t>
            </a:r>
            <a:r>
              <a:rPr sz="4732" b="1" dirty="0" err="1">
                <a:sym typeface="Helvetica"/>
              </a:rPr>
              <a:t>configuración</a:t>
            </a:r>
            <a:r>
              <a:rPr sz="4732" b="1" dirty="0">
                <a:sym typeface="Helvetica"/>
              </a:rPr>
              <a:t> (PCA)</a:t>
            </a:r>
            <a:br>
              <a:rPr sz="4732" b="1" dirty="0">
                <a:sym typeface="Helvetica"/>
              </a:rPr>
            </a:br>
            <a:r>
              <a:rPr sz="4732" dirty="0" err="1"/>
              <a:t>Asegura</a:t>
            </a:r>
            <a:r>
              <a:rPr sz="4732" dirty="0"/>
              <a:t> que lo que </a:t>
            </a:r>
            <a:r>
              <a:rPr sz="4732" dirty="0" err="1"/>
              <a:t>está</a:t>
            </a:r>
            <a:r>
              <a:rPr sz="4732" dirty="0"/>
              <a:t> </a:t>
            </a:r>
            <a:r>
              <a:rPr sz="4732" dirty="0" err="1"/>
              <a:t>indicado</a:t>
            </a:r>
            <a:r>
              <a:rPr sz="4732" dirty="0"/>
              <a:t> para </a:t>
            </a:r>
            <a:r>
              <a:rPr sz="4732" dirty="0" err="1"/>
              <a:t>cada</a:t>
            </a:r>
            <a:r>
              <a:rPr sz="4732" dirty="0"/>
              <a:t> </a:t>
            </a:r>
            <a:r>
              <a:rPr lang="es-US" sz="4732" dirty="0"/>
              <a:t>ICS</a:t>
            </a:r>
            <a:r>
              <a:rPr sz="4732" dirty="0"/>
              <a:t> en la </a:t>
            </a:r>
            <a:r>
              <a:rPr sz="4732" dirty="0" err="1"/>
              <a:t>línea</a:t>
            </a:r>
            <a:r>
              <a:rPr sz="4732" dirty="0"/>
              <a:t> base o en la </a:t>
            </a:r>
            <a:r>
              <a:rPr sz="4732" dirty="0" err="1"/>
              <a:t>actualización</a:t>
            </a:r>
            <a:r>
              <a:rPr sz="4732" dirty="0"/>
              <a:t> se ha </a:t>
            </a:r>
            <a:r>
              <a:rPr sz="4732" dirty="0" err="1"/>
              <a:t>alcanzado</a:t>
            </a:r>
            <a:r>
              <a:rPr sz="4732" dirty="0"/>
              <a:t> </a:t>
            </a:r>
            <a:r>
              <a:rPr sz="4732" dirty="0" err="1"/>
              <a:t>realmente</a:t>
            </a:r>
            <a:r>
              <a:rPr sz="4732" dirty="0"/>
              <a:t>.</a:t>
            </a:r>
          </a:p>
          <a:p>
            <a:pPr marL="685800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sz="4732" b="1" dirty="0" err="1">
                <a:sym typeface="Helvetica"/>
              </a:rPr>
              <a:t>Auditoría</a:t>
            </a:r>
            <a:r>
              <a:rPr sz="4732" b="1" dirty="0">
                <a:sym typeface="Helvetica"/>
              </a:rPr>
              <a:t> </a:t>
            </a:r>
            <a:r>
              <a:rPr sz="4732" b="1" dirty="0" err="1">
                <a:sym typeface="Helvetica"/>
              </a:rPr>
              <a:t>funcional</a:t>
            </a:r>
            <a:r>
              <a:rPr sz="4732" b="1" dirty="0">
                <a:sym typeface="Helvetica"/>
              </a:rPr>
              <a:t> de </a:t>
            </a:r>
            <a:r>
              <a:rPr sz="4732" b="1" dirty="0" err="1">
                <a:sym typeface="Helvetica"/>
              </a:rPr>
              <a:t>configuración</a:t>
            </a:r>
            <a:r>
              <a:rPr sz="4732" b="1" dirty="0">
                <a:sym typeface="Helvetica"/>
              </a:rPr>
              <a:t> (FCA)</a:t>
            </a:r>
            <a:br>
              <a:rPr sz="4732" b="1" dirty="0"/>
            </a:br>
            <a:r>
              <a:rPr sz="4732" dirty="0" err="1"/>
              <a:t>Evaluación</a:t>
            </a:r>
            <a:r>
              <a:rPr sz="4732" dirty="0"/>
              <a:t> </a:t>
            </a:r>
            <a:r>
              <a:rPr sz="4732" dirty="0" err="1"/>
              <a:t>independiente</a:t>
            </a:r>
            <a:r>
              <a:rPr sz="4732" dirty="0"/>
              <a:t> de los </a:t>
            </a:r>
            <a:r>
              <a:rPr sz="4732" dirty="0" err="1"/>
              <a:t>productos</a:t>
            </a:r>
            <a:r>
              <a:rPr sz="4732" dirty="0"/>
              <a:t> de software, </a:t>
            </a:r>
            <a:r>
              <a:rPr lang="es-US" sz="4732" dirty="0"/>
              <a:t>controlando</a:t>
            </a:r>
            <a:r>
              <a:rPr sz="4732" dirty="0"/>
              <a:t> que la </a:t>
            </a:r>
            <a:r>
              <a:rPr sz="4732" dirty="0" err="1"/>
              <a:t>funcionalidad</a:t>
            </a:r>
            <a:r>
              <a:rPr sz="4732" dirty="0"/>
              <a:t> y performance </a:t>
            </a:r>
            <a:r>
              <a:rPr sz="4732" dirty="0" err="1"/>
              <a:t>reales</a:t>
            </a:r>
            <a:r>
              <a:rPr sz="4732" dirty="0"/>
              <a:t> de </a:t>
            </a:r>
            <a:r>
              <a:rPr sz="4732" dirty="0" err="1"/>
              <a:t>cada</a:t>
            </a:r>
            <a:r>
              <a:rPr sz="4732" dirty="0"/>
              <a:t> </a:t>
            </a:r>
            <a:r>
              <a:rPr sz="4732" dirty="0" err="1"/>
              <a:t>ítem</a:t>
            </a:r>
            <a:r>
              <a:rPr sz="4732" dirty="0"/>
              <a:t> de </a:t>
            </a:r>
            <a:r>
              <a:rPr sz="4732" dirty="0" err="1"/>
              <a:t>configuración</a:t>
            </a:r>
            <a:r>
              <a:rPr sz="4732" dirty="0"/>
              <a:t> </a:t>
            </a:r>
            <a:r>
              <a:rPr sz="4732" dirty="0" err="1"/>
              <a:t>sean</a:t>
            </a:r>
            <a:r>
              <a:rPr sz="4732" dirty="0"/>
              <a:t> </a:t>
            </a:r>
            <a:r>
              <a:rPr sz="4732" dirty="0" err="1"/>
              <a:t>consistentes</a:t>
            </a:r>
            <a:r>
              <a:rPr sz="4732" dirty="0"/>
              <a:t> con la </a:t>
            </a:r>
            <a:r>
              <a:rPr sz="4732" dirty="0" err="1">
                <a:sym typeface="Helvetica"/>
              </a:rPr>
              <a:t>especificación</a:t>
            </a:r>
            <a:r>
              <a:rPr sz="4732" dirty="0">
                <a:sym typeface="Helvetica"/>
              </a:rPr>
              <a:t> de </a:t>
            </a:r>
            <a:r>
              <a:rPr sz="4732" dirty="0" err="1">
                <a:sym typeface="Helvetica"/>
              </a:rPr>
              <a:t>requerimientos</a:t>
            </a:r>
            <a:r>
              <a:rPr sz="4732" dirty="0"/>
              <a:t>. </a:t>
            </a: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364400-444C-49FD-8133-F876D474B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Informes de Estado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59890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lgunas preguntas que podría responder"/>
          <p:cNvSpPr>
            <a:spLocks noGrp="1"/>
          </p:cNvSpPr>
          <p:nvPr>
            <p:ph type="title"/>
          </p:nvPr>
        </p:nvSpPr>
        <p:spPr>
          <a:xfrm>
            <a:off x="274320" y="0"/>
            <a:ext cx="19195259" cy="2286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8301">
              <a:defRPr sz="9520"/>
            </a:lvl1pPr>
          </a:lstStyle>
          <a:p>
            <a:r>
              <a:rPr dirty="0" err="1"/>
              <a:t>Algunas</a:t>
            </a:r>
            <a:r>
              <a:rPr dirty="0"/>
              <a:t> </a:t>
            </a:r>
            <a:r>
              <a:rPr dirty="0" err="1"/>
              <a:t>preguntas</a:t>
            </a:r>
            <a:r>
              <a:rPr dirty="0"/>
              <a:t> que </a:t>
            </a:r>
            <a:r>
              <a:rPr dirty="0" err="1"/>
              <a:t>podría</a:t>
            </a:r>
            <a:r>
              <a:rPr dirty="0"/>
              <a:t> responder</a:t>
            </a:r>
          </a:p>
        </p:txBody>
      </p:sp>
      <p:sp>
        <p:nvSpPr>
          <p:cNvPr id="190" name="¿Cuál es el estado del ítem?…"/>
          <p:cNvSpPr>
            <a:spLocks noGrp="1"/>
          </p:cNvSpPr>
          <p:nvPr>
            <p:ph type="body" idx="1"/>
          </p:nvPr>
        </p:nvSpPr>
        <p:spPr>
          <a:xfrm>
            <a:off x="1463040" y="3306064"/>
            <a:ext cx="18738059" cy="7948000"/>
          </a:xfrm>
          <a:prstGeom prst="rect">
            <a:avLst/>
          </a:prstGeom>
        </p:spPr>
        <p:txBody>
          <a:bodyPr/>
          <a:lstStyle/>
          <a:p>
            <a:pPr marL="685800" lvl="2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sz="4732" dirty="0"/>
              <a:t>¿</a:t>
            </a:r>
            <a:r>
              <a:rPr sz="4732" dirty="0" err="1"/>
              <a:t>Cuál</a:t>
            </a:r>
            <a:r>
              <a:rPr sz="4732" dirty="0"/>
              <a:t> es el </a:t>
            </a:r>
            <a:r>
              <a:rPr sz="4732" dirty="0" err="1"/>
              <a:t>estado</a:t>
            </a:r>
            <a:r>
              <a:rPr sz="4732" dirty="0"/>
              <a:t> del </a:t>
            </a:r>
            <a:r>
              <a:rPr sz="4732" dirty="0" err="1"/>
              <a:t>ítem</a:t>
            </a:r>
            <a:r>
              <a:rPr sz="4732" dirty="0"/>
              <a:t>?</a:t>
            </a:r>
          </a:p>
          <a:p>
            <a:pPr marL="685800" lvl="2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sz="4732" dirty="0"/>
              <a:t>¿Un </a:t>
            </a:r>
            <a:r>
              <a:rPr sz="4732" dirty="0" err="1"/>
              <a:t>requerimiento</a:t>
            </a:r>
            <a:r>
              <a:rPr sz="4732" dirty="0"/>
              <a:t> de </a:t>
            </a:r>
            <a:r>
              <a:rPr sz="4732" dirty="0" err="1"/>
              <a:t>cambio</a:t>
            </a:r>
            <a:r>
              <a:rPr sz="4732" dirty="0"/>
              <a:t> ha </a:t>
            </a:r>
            <a:r>
              <a:rPr sz="4732" dirty="0" err="1"/>
              <a:t>sido</a:t>
            </a:r>
            <a:r>
              <a:rPr sz="4732" dirty="0"/>
              <a:t> </a:t>
            </a:r>
            <a:r>
              <a:rPr sz="4732" dirty="0" err="1"/>
              <a:t>aprobado</a:t>
            </a:r>
            <a:r>
              <a:rPr sz="4732" dirty="0"/>
              <a:t> o </a:t>
            </a:r>
            <a:r>
              <a:rPr sz="4732" dirty="0" err="1"/>
              <a:t>rechazado</a:t>
            </a:r>
            <a:r>
              <a:rPr sz="4732" dirty="0"/>
              <a:t> por el CCB?</a:t>
            </a:r>
          </a:p>
          <a:p>
            <a:pPr marL="685800" lvl="2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sz="4732" dirty="0"/>
              <a:t>¿</a:t>
            </a:r>
            <a:r>
              <a:rPr sz="4732" dirty="0" err="1"/>
              <a:t>Qué</a:t>
            </a:r>
            <a:r>
              <a:rPr sz="4732" dirty="0"/>
              <a:t> </a:t>
            </a:r>
            <a:r>
              <a:rPr sz="4732" dirty="0" err="1"/>
              <a:t>versión</a:t>
            </a:r>
            <a:r>
              <a:rPr sz="4732" dirty="0"/>
              <a:t> de </a:t>
            </a:r>
            <a:r>
              <a:rPr sz="4732" dirty="0" err="1"/>
              <a:t>ítem</a:t>
            </a:r>
            <a:r>
              <a:rPr sz="4732" dirty="0"/>
              <a:t> </a:t>
            </a:r>
            <a:r>
              <a:rPr sz="4732" dirty="0" err="1"/>
              <a:t>implementa</a:t>
            </a:r>
            <a:r>
              <a:rPr sz="4732" dirty="0"/>
              <a:t> un </a:t>
            </a:r>
            <a:r>
              <a:rPr sz="4732" dirty="0" err="1"/>
              <a:t>requerimiento</a:t>
            </a:r>
            <a:r>
              <a:rPr sz="4732" dirty="0"/>
              <a:t> de </a:t>
            </a:r>
            <a:r>
              <a:rPr sz="4732" dirty="0" err="1"/>
              <a:t>cambio</a:t>
            </a:r>
            <a:r>
              <a:rPr sz="4732" dirty="0"/>
              <a:t> </a:t>
            </a:r>
            <a:r>
              <a:rPr sz="4732" dirty="0" err="1"/>
              <a:t>aprobado</a:t>
            </a:r>
            <a:r>
              <a:rPr sz="4732" dirty="0"/>
              <a:t> (saber </a:t>
            </a:r>
            <a:r>
              <a:rPr sz="4732" dirty="0" err="1"/>
              <a:t>cuál</a:t>
            </a:r>
            <a:r>
              <a:rPr sz="4732" dirty="0"/>
              <a:t> es el </a:t>
            </a:r>
            <a:r>
              <a:rPr sz="4732" dirty="0" err="1"/>
              <a:t>componente</a:t>
            </a:r>
            <a:r>
              <a:rPr sz="4732" dirty="0"/>
              <a:t> que </a:t>
            </a:r>
            <a:r>
              <a:rPr sz="4732" dirty="0" err="1"/>
              <a:t>contiene</a:t>
            </a:r>
            <a:r>
              <a:rPr sz="4732" dirty="0"/>
              <a:t> la </a:t>
            </a:r>
            <a:r>
              <a:rPr sz="4732" dirty="0" err="1"/>
              <a:t>mejora</a:t>
            </a:r>
            <a:r>
              <a:rPr sz="4732" dirty="0"/>
              <a:t>)?</a:t>
            </a:r>
          </a:p>
          <a:p>
            <a:pPr marL="685800" lvl="2" indent="-685800" defTabSz="747593">
              <a:spcBef>
                <a:spcPts val="53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732"/>
            </a:pPr>
            <a:r>
              <a:rPr sz="4732" dirty="0"/>
              <a:t>¿</a:t>
            </a:r>
            <a:r>
              <a:rPr sz="4732" dirty="0" err="1"/>
              <a:t>Cuál</a:t>
            </a:r>
            <a:r>
              <a:rPr sz="4732" dirty="0"/>
              <a:t> es la </a:t>
            </a:r>
            <a:r>
              <a:rPr sz="4732" dirty="0" err="1"/>
              <a:t>diferencia</a:t>
            </a:r>
            <a:r>
              <a:rPr sz="4732" dirty="0"/>
              <a:t> entre una </a:t>
            </a:r>
            <a:r>
              <a:rPr sz="4732" dirty="0" err="1"/>
              <a:t>versión</a:t>
            </a:r>
            <a:r>
              <a:rPr sz="4732" dirty="0"/>
              <a:t> y </a:t>
            </a:r>
            <a:r>
              <a:rPr sz="4732" dirty="0" err="1"/>
              <a:t>otra</a:t>
            </a:r>
            <a:r>
              <a:rPr sz="4732" dirty="0"/>
              <a:t> dada?</a:t>
            </a:r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4F756A-6E3F-4ADA-946C-494A96136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Gestión de Configuración de Software en ambientes Ágiles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82712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CM en entornos Agile"/>
          <p:cNvSpPr>
            <a:spLocks noGrp="1"/>
          </p:cNvSpPr>
          <p:nvPr>
            <p:ph type="title"/>
          </p:nvPr>
        </p:nvSpPr>
        <p:spPr>
          <a:xfrm>
            <a:off x="507291" y="4724011"/>
            <a:ext cx="18029600" cy="2286400"/>
          </a:xfrm>
          <a:prstGeom prst="rect">
            <a:avLst/>
          </a:prstGeom>
        </p:spPr>
        <p:txBody>
          <a:bodyPr/>
          <a:lstStyle/>
          <a:p>
            <a:br>
              <a:rPr lang="es-US" sz="9600" dirty="0"/>
            </a:br>
            <a:r>
              <a:rPr lang="es-US" sz="9600" dirty="0"/>
              <a:t>Recuerdan…</a:t>
            </a:r>
            <a:br>
              <a:rPr lang="es-US" sz="9600" dirty="0"/>
            </a:br>
            <a:r>
              <a:rPr lang="es-US" sz="9600" dirty="0"/>
              <a:t>Manifiesto</a:t>
            </a:r>
            <a:br>
              <a:rPr lang="es-US" sz="9600" dirty="0"/>
            </a:br>
            <a:r>
              <a:rPr lang="es-US" sz="9600" dirty="0"/>
              <a:t>Ágil</a:t>
            </a:r>
            <a:endParaRPr sz="9600" dirty="0"/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CCE32B6-0A7A-4C2A-844D-A8BC7771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01168"/>
            <a:ext cx="10524077" cy="1255669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CM en Agile"/>
          <p:cNvSpPr>
            <a:spLocks noGrp="1"/>
          </p:cNvSpPr>
          <p:nvPr>
            <p:ph type="title"/>
          </p:nvPr>
        </p:nvSpPr>
        <p:spPr>
          <a:xfrm>
            <a:off x="159819" y="-85733"/>
            <a:ext cx="18029600" cy="2286400"/>
          </a:xfrm>
          <a:prstGeom prst="rect">
            <a:avLst/>
          </a:prstGeom>
        </p:spPr>
        <p:txBody>
          <a:bodyPr/>
          <a:lstStyle/>
          <a:p>
            <a:r>
              <a:rPr sz="9600" dirty="0"/>
              <a:t>SCM en Agile</a:t>
            </a:r>
          </a:p>
        </p:txBody>
      </p:sp>
      <p:sp>
        <p:nvSpPr>
          <p:cNvPr id="234" name="Qué pasa con el Comité de Control de Cambios?…"/>
          <p:cNvSpPr>
            <a:spLocks noGrp="1"/>
          </p:cNvSpPr>
          <p:nvPr>
            <p:ph type="body" idx="1"/>
          </p:nvPr>
        </p:nvSpPr>
        <p:spPr>
          <a:xfrm>
            <a:off x="1842315" y="2739136"/>
            <a:ext cx="18029600" cy="7948000"/>
          </a:xfrm>
          <a:prstGeom prst="rect">
            <a:avLst/>
          </a:prstGeom>
        </p:spPr>
        <p:txBody>
          <a:bodyPr/>
          <a:lstStyle/>
          <a:p>
            <a:pPr marL="486610" indent="-486610" defTabSz="657225">
              <a:spcBef>
                <a:spcPts val="4700"/>
              </a:spcBef>
              <a:defRPr sz="4160"/>
            </a:pP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pasa</a:t>
            </a:r>
            <a:r>
              <a:rPr dirty="0"/>
              <a:t> con el </a:t>
            </a:r>
            <a:r>
              <a:rPr dirty="0" err="1"/>
              <a:t>Comité</a:t>
            </a:r>
            <a:r>
              <a:rPr dirty="0"/>
              <a:t> de Control de Cambios?</a:t>
            </a:r>
          </a:p>
          <a:p>
            <a:pPr marL="486610" indent="-486610" defTabSz="657225">
              <a:spcBef>
                <a:spcPts val="4700"/>
              </a:spcBef>
              <a:defRPr sz="4160"/>
            </a:pPr>
            <a:r>
              <a:rPr dirty="0" err="1"/>
              <a:t>Algunos</a:t>
            </a:r>
            <a:r>
              <a:rPr dirty="0"/>
              <a:t> de los </a:t>
            </a:r>
            <a:r>
              <a:rPr dirty="0" err="1"/>
              <a:t>ítems</a:t>
            </a:r>
            <a:r>
              <a:rPr dirty="0"/>
              <a:t> que </a:t>
            </a:r>
            <a:r>
              <a:rPr dirty="0" err="1"/>
              <a:t>podemos</a:t>
            </a:r>
            <a:r>
              <a:rPr dirty="0"/>
              <a:t> </a:t>
            </a:r>
            <a:r>
              <a:rPr dirty="0" err="1"/>
              <a:t>identificar</a:t>
            </a:r>
            <a:r>
              <a:rPr dirty="0"/>
              <a:t>, por </a:t>
            </a:r>
            <a:r>
              <a:rPr dirty="0" err="1"/>
              <a:t>ejemplo</a:t>
            </a:r>
            <a:r>
              <a:rPr dirty="0"/>
              <a:t> en el framework Scrum:</a:t>
            </a:r>
          </a:p>
          <a:p>
            <a:pPr marL="842210" lvl="1" indent="-486610" defTabSz="657225">
              <a:spcBef>
                <a:spcPts val="4700"/>
              </a:spcBef>
              <a:defRPr sz="4160"/>
            </a:pPr>
            <a:r>
              <a:rPr dirty="0" err="1"/>
              <a:t>Fotos</a:t>
            </a:r>
            <a:r>
              <a:rPr dirty="0"/>
              <a:t> del Burndown Chart</a:t>
            </a:r>
          </a:p>
          <a:p>
            <a:pPr marL="842210" lvl="1" indent="-486610" defTabSz="657225">
              <a:spcBef>
                <a:spcPts val="4700"/>
              </a:spcBef>
              <a:defRPr sz="4160"/>
            </a:pPr>
            <a:r>
              <a:rPr dirty="0" err="1"/>
              <a:t>Correos</a:t>
            </a:r>
            <a:r>
              <a:rPr dirty="0"/>
              <a:t> de </a:t>
            </a:r>
            <a:r>
              <a:rPr dirty="0" err="1"/>
              <a:t>aprobación</a:t>
            </a:r>
            <a:r>
              <a:rPr dirty="0"/>
              <a:t> de Sprint Review</a:t>
            </a:r>
          </a:p>
          <a:p>
            <a:pPr marL="842210" lvl="1" indent="-486610" defTabSz="657225">
              <a:spcBef>
                <a:spcPts val="4700"/>
              </a:spcBef>
              <a:defRPr sz="4160"/>
            </a:pPr>
            <a:r>
              <a:rPr dirty="0"/>
              <a:t>User Stories</a:t>
            </a:r>
          </a:p>
          <a:p>
            <a:pPr marL="842210" lvl="1" indent="-486610" defTabSz="657225">
              <a:spcBef>
                <a:spcPts val="4700"/>
              </a:spcBef>
              <a:defRPr sz="4160"/>
            </a:pPr>
            <a:r>
              <a:rPr dirty="0"/>
              <a:t>Backlogs</a:t>
            </a:r>
          </a:p>
          <a:p>
            <a:pPr marL="842210" lvl="1" indent="-486610" defTabSz="657225">
              <a:spcBef>
                <a:spcPts val="4700"/>
              </a:spcBef>
              <a:defRPr sz="4160"/>
            </a:pPr>
            <a:r>
              <a:rPr dirty="0" err="1"/>
              <a:t>Conclusiones</a:t>
            </a:r>
            <a:r>
              <a:rPr dirty="0"/>
              <a:t> de </a:t>
            </a:r>
            <a:r>
              <a:rPr dirty="0" err="1"/>
              <a:t>Retrospectivas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2"/>
          <p:cNvSpPr>
            <a:spLocks noGrp="1" noChangeArrowheads="1"/>
          </p:cNvSpPr>
          <p:nvPr>
            <p:ph type="title"/>
          </p:nvPr>
        </p:nvSpPr>
        <p:spPr>
          <a:xfrm>
            <a:off x="135469" y="-676591"/>
            <a:ext cx="20726400" cy="2286000"/>
          </a:xfrm>
          <a:noFill/>
        </p:spPr>
        <p:txBody>
          <a:bodyPr spcFirstLastPara="1" wrap="square" lIns="206437" tIns="101408" rIns="206437" bIns="101408" anchor="b" anchorCtr="0"/>
          <a:lstStyle/>
          <a:p>
            <a:pPr eaLnBrk="1" hangingPunct="1"/>
            <a:r>
              <a:rPr lang="es-ES_tradnl" sz="8000" dirty="0"/>
              <a:t>La evolución del software</a:t>
            </a:r>
          </a:p>
        </p:txBody>
      </p:sp>
      <p:sp>
        <p:nvSpPr>
          <p:cNvPr id="9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919268" y="12462933"/>
            <a:ext cx="1464733" cy="10498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fld id="{184740DB-295C-43A8-9FC1-B7705DE74DB6}" type="slidenum">
              <a:rPr lang="en-US"/>
              <a:pPr>
                <a:defRPr/>
              </a:pPr>
              <a:t>5</a:t>
            </a:fld>
            <a:endParaRPr lang="en-US"/>
          </a:p>
        </p:txBody>
      </p:sp>
      <p:grpSp>
        <p:nvGrpSpPr>
          <p:cNvPr id="16388" name="Group 110"/>
          <p:cNvGrpSpPr>
            <a:grpSpLocks/>
          </p:cNvGrpSpPr>
          <p:nvPr/>
        </p:nvGrpSpPr>
        <p:grpSpPr bwMode="auto">
          <a:xfrm>
            <a:off x="179918" y="1722437"/>
            <a:ext cx="12801600" cy="7223126"/>
            <a:chOff x="0" y="911"/>
            <a:chExt cx="3024" cy="2275"/>
          </a:xfrm>
        </p:grpSpPr>
        <p:grpSp>
          <p:nvGrpSpPr>
            <p:cNvPr id="16432" name="Group 4"/>
            <p:cNvGrpSpPr>
              <a:grpSpLocks/>
            </p:cNvGrpSpPr>
            <p:nvPr/>
          </p:nvGrpSpPr>
          <p:grpSpPr bwMode="auto">
            <a:xfrm>
              <a:off x="927" y="911"/>
              <a:ext cx="726" cy="458"/>
              <a:chOff x="1248" y="1056"/>
              <a:chExt cx="864" cy="510"/>
            </a:xfrm>
          </p:grpSpPr>
          <p:sp>
            <p:nvSpPr>
              <p:cNvPr id="16478" name="AutoShape 5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79" name="Text Box 6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Requerimientos</a:t>
                </a:r>
              </a:p>
            </p:txBody>
          </p:sp>
        </p:grpSp>
        <p:grpSp>
          <p:nvGrpSpPr>
            <p:cNvPr id="16433" name="Group 7"/>
            <p:cNvGrpSpPr>
              <a:grpSpLocks/>
            </p:cNvGrpSpPr>
            <p:nvPr/>
          </p:nvGrpSpPr>
          <p:grpSpPr bwMode="auto">
            <a:xfrm>
              <a:off x="1089" y="1559"/>
              <a:ext cx="725" cy="459"/>
              <a:chOff x="1248" y="1056"/>
              <a:chExt cx="864" cy="510"/>
            </a:xfrm>
          </p:grpSpPr>
          <p:sp>
            <p:nvSpPr>
              <p:cNvPr id="16476" name="AutoShape 8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77" name="Text Box 9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Diseño</a:t>
                </a:r>
              </a:p>
            </p:txBody>
          </p:sp>
        </p:grpSp>
        <p:grpSp>
          <p:nvGrpSpPr>
            <p:cNvPr id="16434" name="Group 10"/>
            <p:cNvGrpSpPr>
              <a:grpSpLocks/>
            </p:cNvGrpSpPr>
            <p:nvPr/>
          </p:nvGrpSpPr>
          <p:grpSpPr bwMode="auto">
            <a:xfrm>
              <a:off x="0" y="2164"/>
              <a:ext cx="726" cy="458"/>
              <a:chOff x="1248" y="1056"/>
              <a:chExt cx="864" cy="510"/>
            </a:xfrm>
          </p:grpSpPr>
          <p:sp>
            <p:nvSpPr>
              <p:cNvPr id="16474" name="AutoShape 11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75" name="Text Box 12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6435" name="Group 13"/>
            <p:cNvGrpSpPr>
              <a:grpSpLocks/>
            </p:cNvGrpSpPr>
            <p:nvPr/>
          </p:nvGrpSpPr>
          <p:grpSpPr bwMode="auto">
            <a:xfrm>
              <a:off x="483" y="2164"/>
              <a:ext cx="727" cy="458"/>
              <a:chOff x="1247" y="1056"/>
              <a:chExt cx="865" cy="510"/>
            </a:xfrm>
          </p:grpSpPr>
          <p:sp>
            <p:nvSpPr>
              <p:cNvPr id="16472" name="AutoShape 1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73" name="Text Box 15"/>
              <p:cNvSpPr txBox="1">
                <a:spLocks noChangeArrowheads="1"/>
              </p:cNvSpPr>
              <p:nvPr/>
            </p:nvSpPr>
            <p:spPr bwMode="auto">
              <a:xfrm>
                <a:off x="1247" y="1390"/>
                <a:ext cx="865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grpSp>
          <p:nvGrpSpPr>
            <p:cNvPr id="16436" name="Group 16"/>
            <p:cNvGrpSpPr>
              <a:grpSpLocks/>
            </p:cNvGrpSpPr>
            <p:nvPr/>
          </p:nvGrpSpPr>
          <p:grpSpPr bwMode="auto">
            <a:xfrm>
              <a:off x="968" y="2164"/>
              <a:ext cx="725" cy="458"/>
              <a:chOff x="1248" y="1056"/>
              <a:chExt cx="863" cy="510"/>
            </a:xfrm>
          </p:grpSpPr>
          <p:sp>
            <p:nvSpPr>
              <p:cNvPr id="16470" name="AutoShape 17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71" name="Text Box 18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3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3</a:t>
                </a:r>
              </a:p>
            </p:txBody>
          </p:sp>
        </p:grpSp>
        <p:grpSp>
          <p:nvGrpSpPr>
            <p:cNvPr id="16437" name="Group 19"/>
            <p:cNvGrpSpPr>
              <a:grpSpLocks/>
            </p:cNvGrpSpPr>
            <p:nvPr/>
          </p:nvGrpSpPr>
          <p:grpSpPr bwMode="auto">
            <a:xfrm>
              <a:off x="1411" y="2164"/>
              <a:ext cx="726" cy="458"/>
              <a:chOff x="1248" y="1056"/>
              <a:chExt cx="864" cy="510"/>
            </a:xfrm>
          </p:grpSpPr>
          <p:sp>
            <p:nvSpPr>
              <p:cNvPr id="16468" name="AutoShape 2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69" name="Text Box 21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4</a:t>
                </a:r>
              </a:p>
            </p:txBody>
          </p:sp>
        </p:grpSp>
        <p:grpSp>
          <p:nvGrpSpPr>
            <p:cNvPr id="16438" name="Group 22"/>
            <p:cNvGrpSpPr>
              <a:grpSpLocks/>
            </p:cNvGrpSpPr>
            <p:nvPr/>
          </p:nvGrpSpPr>
          <p:grpSpPr bwMode="auto">
            <a:xfrm>
              <a:off x="1855" y="2164"/>
              <a:ext cx="726" cy="458"/>
              <a:chOff x="1248" y="1056"/>
              <a:chExt cx="865" cy="510"/>
            </a:xfrm>
          </p:grpSpPr>
          <p:sp>
            <p:nvSpPr>
              <p:cNvPr id="16466" name="AutoShape 2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67" name="Text Box 2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5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6439" name="Group 25"/>
            <p:cNvGrpSpPr>
              <a:grpSpLocks/>
            </p:cNvGrpSpPr>
            <p:nvPr/>
          </p:nvGrpSpPr>
          <p:grpSpPr bwMode="auto">
            <a:xfrm>
              <a:off x="2298" y="2164"/>
              <a:ext cx="726" cy="458"/>
              <a:chOff x="1248" y="1056"/>
              <a:chExt cx="864" cy="510"/>
            </a:xfrm>
          </p:grpSpPr>
          <p:sp>
            <p:nvSpPr>
              <p:cNvPr id="16464" name="AutoShape 2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65" name="Text Box 27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6440" name="AutoShape 28"/>
            <p:cNvCxnSpPr>
              <a:cxnSpLocks noChangeShapeType="1"/>
              <a:stCxn id="16479" idx="2"/>
              <a:endCxn id="16476" idx="0"/>
            </p:cNvCxnSpPr>
            <p:nvPr/>
          </p:nvCxnSpPr>
          <p:spPr bwMode="auto">
            <a:xfrm>
              <a:off x="1290" y="1369"/>
              <a:ext cx="141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1" name="AutoShape 29"/>
            <p:cNvCxnSpPr>
              <a:cxnSpLocks noChangeShapeType="1"/>
              <a:stCxn id="16477" idx="2"/>
              <a:endCxn id="16470" idx="0"/>
            </p:cNvCxnSpPr>
            <p:nvPr/>
          </p:nvCxnSpPr>
          <p:spPr bwMode="auto">
            <a:xfrm flipH="1">
              <a:off x="1311" y="2018"/>
              <a:ext cx="141" cy="1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2" name="AutoShape 30"/>
            <p:cNvCxnSpPr>
              <a:cxnSpLocks noChangeShapeType="1"/>
              <a:stCxn id="16477" idx="2"/>
              <a:endCxn id="16474" idx="0"/>
            </p:cNvCxnSpPr>
            <p:nvPr/>
          </p:nvCxnSpPr>
          <p:spPr bwMode="auto">
            <a:xfrm flipH="1">
              <a:off x="343" y="2018"/>
              <a:ext cx="1109" cy="1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3" name="AutoShape 31"/>
            <p:cNvCxnSpPr>
              <a:cxnSpLocks noChangeShapeType="1"/>
              <a:stCxn id="16477" idx="2"/>
              <a:endCxn id="16466" idx="0"/>
            </p:cNvCxnSpPr>
            <p:nvPr/>
          </p:nvCxnSpPr>
          <p:spPr bwMode="auto">
            <a:xfrm>
              <a:off x="1452" y="2018"/>
              <a:ext cx="746" cy="1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4" name="AutoShape 32"/>
            <p:cNvCxnSpPr>
              <a:cxnSpLocks noChangeShapeType="1"/>
              <a:stCxn id="16477" idx="2"/>
              <a:endCxn id="16472" idx="0"/>
            </p:cNvCxnSpPr>
            <p:nvPr/>
          </p:nvCxnSpPr>
          <p:spPr bwMode="auto">
            <a:xfrm flipH="1">
              <a:off x="827" y="2018"/>
              <a:ext cx="625" cy="1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5" name="AutoShape 33"/>
            <p:cNvCxnSpPr>
              <a:cxnSpLocks noChangeShapeType="1"/>
              <a:stCxn id="16477" idx="2"/>
              <a:endCxn id="16468" idx="0"/>
            </p:cNvCxnSpPr>
            <p:nvPr/>
          </p:nvCxnSpPr>
          <p:spPr bwMode="auto">
            <a:xfrm>
              <a:off x="1452" y="2018"/>
              <a:ext cx="302" cy="1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6" name="AutoShape 34"/>
            <p:cNvCxnSpPr>
              <a:cxnSpLocks noChangeShapeType="1"/>
              <a:stCxn id="16477" idx="2"/>
              <a:endCxn id="16464" idx="0"/>
            </p:cNvCxnSpPr>
            <p:nvPr/>
          </p:nvCxnSpPr>
          <p:spPr bwMode="auto">
            <a:xfrm>
              <a:off x="1452" y="2018"/>
              <a:ext cx="1189" cy="1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6447" name="Group 35"/>
            <p:cNvGrpSpPr>
              <a:grpSpLocks/>
            </p:cNvGrpSpPr>
            <p:nvPr/>
          </p:nvGrpSpPr>
          <p:grpSpPr bwMode="auto">
            <a:xfrm>
              <a:off x="645" y="2726"/>
              <a:ext cx="726" cy="459"/>
              <a:chOff x="1248" y="1056"/>
              <a:chExt cx="864" cy="511"/>
            </a:xfrm>
          </p:grpSpPr>
          <p:sp>
            <p:nvSpPr>
              <p:cNvPr id="16462" name="AutoShape 3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63" name="Text Box 37"/>
              <p:cNvSpPr txBox="1">
                <a:spLocks noChangeArrowheads="1"/>
              </p:cNvSpPr>
              <p:nvPr/>
            </p:nvSpPr>
            <p:spPr bwMode="auto">
              <a:xfrm>
                <a:off x="1248" y="1391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grpSp>
          <p:nvGrpSpPr>
            <p:cNvPr id="16448" name="Group 38"/>
            <p:cNvGrpSpPr>
              <a:grpSpLocks/>
            </p:cNvGrpSpPr>
            <p:nvPr/>
          </p:nvGrpSpPr>
          <p:grpSpPr bwMode="auto">
            <a:xfrm>
              <a:off x="1129" y="2726"/>
              <a:ext cx="726" cy="459"/>
              <a:chOff x="1248" y="1056"/>
              <a:chExt cx="864" cy="511"/>
            </a:xfrm>
          </p:grpSpPr>
          <p:sp>
            <p:nvSpPr>
              <p:cNvPr id="16460" name="AutoShape 39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61" name="Text Box 40"/>
              <p:cNvSpPr txBox="1">
                <a:spLocks noChangeArrowheads="1"/>
              </p:cNvSpPr>
              <p:nvPr/>
            </p:nvSpPr>
            <p:spPr bwMode="auto">
              <a:xfrm>
                <a:off x="1248" y="1391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3</a:t>
                </a:r>
              </a:p>
            </p:txBody>
          </p:sp>
        </p:grpSp>
        <p:grpSp>
          <p:nvGrpSpPr>
            <p:cNvPr id="16449" name="Group 41"/>
            <p:cNvGrpSpPr>
              <a:grpSpLocks/>
            </p:cNvGrpSpPr>
            <p:nvPr/>
          </p:nvGrpSpPr>
          <p:grpSpPr bwMode="auto">
            <a:xfrm>
              <a:off x="2016" y="2726"/>
              <a:ext cx="726" cy="460"/>
              <a:chOff x="1248" y="1056"/>
              <a:chExt cx="864" cy="512"/>
            </a:xfrm>
          </p:grpSpPr>
          <p:sp>
            <p:nvSpPr>
              <p:cNvPr id="16458" name="AutoShape 42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59" name="Text Box 43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5</a:t>
                </a:r>
              </a:p>
            </p:txBody>
          </p:sp>
        </p:grpSp>
        <p:cxnSp>
          <p:nvCxnSpPr>
            <p:cNvPr id="16450" name="AutoShape 44"/>
            <p:cNvCxnSpPr>
              <a:cxnSpLocks noChangeShapeType="1"/>
              <a:stCxn id="16475" idx="2"/>
              <a:endCxn id="16462" idx="0"/>
            </p:cNvCxnSpPr>
            <p:nvPr/>
          </p:nvCxnSpPr>
          <p:spPr bwMode="auto">
            <a:xfrm>
              <a:off x="363" y="2622"/>
              <a:ext cx="625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1" name="AutoShape 45"/>
            <p:cNvCxnSpPr>
              <a:cxnSpLocks noChangeShapeType="1"/>
              <a:stCxn id="16473" idx="2"/>
              <a:endCxn id="16462" idx="0"/>
            </p:cNvCxnSpPr>
            <p:nvPr/>
          </p:nvCxnSpPr>
          <p:spPr bwMode="auto">
            <a:xfrm>
              <a:off x="847" y="2622"/>
              <a:ext cx="141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2" name="AutoShape 46"/>
            <p:cNvCxnSpPr>
              <a:cxnSpLocks noChangeShapeType="1"/>
              <a:stCxn id="16471" idx="2"/>
              <a:endCxn id="16460" idx="0"/>
            </p:cNvCxnSpPr>
            <p:nvPr/>
          </p:nvCxnSpPr>
          <p:spPr bwMode="auto">
            <a:xfrm>
              <a:off x="1331" y="2622"/>
              <a:ext cx="141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3" name="AutoShape 47"/>
            <p:cNvCxnSpPr>
              <a:cxnSpLocks noChangeShapeType="1"/>
              <a:stCxn id="16469" idx="2"/>
              <a:endCxn id="16460" idx="0"/>
            </p:cNvCxnSpPr>
            <p:nvPr/>
          </p:nvCxnSpPr>
          <p:spPr bwMode="auto">
            <a:xfrm flipH="1">
              <a:off x="1472" y="2622"/>
              <a:ext cx="302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4" name="AutoShape 48"/>
            <p:cNvCxnSpPr>
              <a:cxnSpLocks noChangeShapeType="1"/>
              <a:stCxn id="16469" idx="2"/>
              <a:endCxn id="16458" idx="0"/>
            </p:cNvCxnSpPr>
            <p:nvPr/>
          </p:nvCxnSpPr>
          <p:spPr bwMode="auto">
            <a:xfrm>
              <a:off x="1774" y="2622"/>
              <a:ext cx="585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5" name="AutoShape 49"/>
            <p:cNvCxnSpPr>
              <a:cxnSpLocks noChangeShapeType="1"/>
              <a:stCxn id="16467" idx="2"/>
              <a:endCxn id="16458" idx="0"/>
            </p:cNvCxnSpPr>
            <p:nvPr/>
          </p:nvCxnSpPr>
          <p:spPr bwMode="auto">
            <a:xfrm>
              <a:off x="2218" y="2622"/>
              <a:ext cx="141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6" name="AutoShape 50"/>
            <p:cNvCxnSpPr>
              <a:cxnSpLocks noChangeShapeType="1"/>
              <a:stCxn id="16465" idx="2"/>
              <a:endCxn id="16458" idx="0"/>
            </p:cNvCxnSpPr>
            <p:nvPr/>
          </p:nvCxnSpPr>
          <p:spPr bwMode="auto">
            <a:xfrm flipH="1">
              <a:off x="2359" y="2622"/>
              <a:ext cx="302" cy="1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57" name="Text Box 51"/>
            <p:cNvSpPr txBox="1">
              <a:spLocks noChangeArrowheads="1"/>
            </p:cNvSpPr>
            <p:nvPr/>
          </p:nvSpPr>
          <p:spPr bwMode="auto">
            <a:xfrm>
              <a:off x="1728" y="1440"/>
              <a:ext cx="4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5333" dirty="0">
                  <a:latin typeface="Times New Roman" pitchFamily="18" charset="0"/>
                </a:rPr>
                <a:t>Enero</a:t>
              </a:r>
            </a:p>
          </p:txBody>
        </p:sp>
      </p:grpSp>
      <p:grpSp>
        <p:nvGrpSpPr>
          <p:cNvPr id="16389" name="Group 111"/>
          <p:cNvGrpSpPr>
            <a:grpSpLocks/>
          </p:cNvGrpSpPr>
          <p:nvPr/>
        </p:nvGrpSpPr>
        <p:grpSpPr bwMode="auto">
          <a:xfrm>
            <a:off x="9141885" y="5470524"/>
            <a:ext cx="13411200" cy="7727955"/>
            <a:chOff x="2592" y="1680"/>
            <a:chExt cx="3168" cy="2434"/>
          </a:xfrm>
        </p:grpSpPr>
        <p:sp>
          <p:nvSpPr>
            <p:cNvPr id="16390" name="AutoShape 55" descr="Diagonal hacia abajo oscura"/>
            <p:cNvSpPr>
              <a:spLocks noChangeArrowheads="1"/>
            </p:cNvSpPr>
            <p:nvPr/>
          </p:nvSpPr>
          <p:spPr bwMode="auto">
            <a:xfrm>
              <a:off x="3817" y="1680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6391" name="Text Box 56"/>
            <p:cNvSpPr txBox="1">
              <a:spLocks noChangeArrowheads="1"/>
            </p:cNvSpPr>
            <p:nvPr/>
          </p:nvSpPr>
          <p:spPr bwMode="auto">
            <a:xfrm>
              <a:off x="3564" y="2006"/>
              <a:ext cx="760" cy="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Requerimientos</a:t>
              </a:r>
            </a:p>
          </p:txBody>
        </p:sp>
        <p:sp>
          <p:nvSpPr>
            <p:cNvPr id="16392" name="AutoShape 58" descr="Diagonal hacia abajo oscura"/>
            <p:cNvSpPr>
              <a:spLocks noChangeArrowheads="1"/>
            </p:cNvSpPr>
            <p:nvPr/>
          </p:nvSpPr>
          <p:spPr bwMode="auto">
            <a:xfrm>
              <a:off x="3986" y="2377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6393" name="Text Box 59"/>
            <p:cNvSpPr txBox="1">
              <a:spLocks noChangeArrowheads="1"/>
            </p:cNvSpPr>
            <p:nvPr/>
          </p:nvSpPr>
          <p:spPr bwMode="auto">
            <a:xfrm>
              <a:off x="3732" y="2702"/>
              <a:ext cx="761" cy="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Diseño</a:t>
              </a:r>
            </a:p>
          </p:txBody>
        </p:sp>
        <p:grpSp>
          <p:nvGrpSpPr>
            <p:cNvPr id="16394" name="Group 60"/>
            <p:cNvGrpSpPr>
              <a:grpSpLocks/>
            </p:cNvGrpSpPr>
            <p:nvPr/>
          </p:nvGrpSpPr>
          <p:grpSpPr bwMode="auto">
            <a:xfrm>
              <a:off x="2592" y="3028"/>
              <a:ext cx="760" cy="482"/>
              <a:chOff x="1248" y="1056"/>
              <a:chExt cx="864" cy="497"/>
            </a:xfrm>
          </p:grpSpPr>
          <p:sp>
            <p:nvSpPr>
              <p:cNvPr id="16430" name="AutoShape 61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31" name="Text Box 62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6395" name="Group 63"/>
            <p:cNvGrpSpPr>
              <a:grpSpLocks/>
            </p:cNvGrpSpPr>
            <p:nvPr/>
          </p:nvGrpSpPr>
          <p:grpSpPr bwMode="auto">
            <a:xfrm>
              <a:off x="3098" y="3028"/>
              <a:ext cx="761" cy="482"/>
              <a:chOff x="1247" y="1056"/>
              <a:chExt cx="865" cy="497"/>
            </a:xfrm>
          </p:grpSpPr>
          <p:sp>
            <p:nvSpPr>
              <p:cNvPr id="16428" name="AutoShape 6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29" name="Text Box 65"/>
              <p:cNvSpPr txBox="1">
                <a:spLocks noChangeArrowheads="1"/>
              </p:cNvSpPr>
              <p:nvPr/>
            </p:nvSpPr>
            <p:spPr bwMode="auto">
              <a:xfrm>
                <a:off x="1247" y="1390"/>
                <a:ext cx="86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sp>
          <p:nvSpPr>
            <p:cNvPr id="16396" name="AutoShape 67" descr="Tablero de damas pequeño"/>
            <p:cNvSpPr>
              <a:spLocks noChangeArrowheads="1"/>
            </p:cNvSpPr>
            <p:nvPr/>
          </p:nvSpPr>
          <p:spPr bwMode="auto">
            <a:xfrm>
              <a:off x="3859" y="3027"/>
              <a:ext cx="211" cy="326"/>
            </a:xfrm>
            <a:prstGeom prst="foldedCorner">
              <a:avLst>
                <a:gd name="adj" fmla="val 12500"/>
              </a:avLst>
            </a:prstGeom>
            <a:pattFill prst="smCheck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6397" name="Text Box 68"/>
            <p:cNvSpPr txBox="1">
              <a:spLocks noChangeArrowheads="1"/>
            </p:cNvSpPr>
            <p:nvPr/>
          </p:nvSpPr>
          <p:spPr bwMode="auto">
            <a:xfrm>
              <a:off x="3606" y="3351"/>
              <a:ext cx="760" cy="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Fuente 3</a:t>
              </a:r>
            </a:p>
          </p:txBody>
        </p:sp>
        <p:sp>
          <p:nvSpPr>
            <p:cNvPr id="16398" name="AutoShape 70" descr="Zigzag"/>
            <p:cNvSpPr>
              <a:spLocks noChangeArrowheads="1"/>
            </p:cNvSpPr>
            <p:nvPr/>
          </p:nvSpPr>
          <p:spPr bwMode="auto">
            <a:xfrm>
              <a:off x="4324" y="3027"/>
              <a:ext cx="211" cy="326"/>
            </a:xfrm>
            <a:prstGeom prst="foldedCorner">
              <a:avLst>
                <a:gd name="adj" fmla="val 12500"/>
              </a:avLst>
            </a:prstGeom>
            <a:pattFill prst="zigZag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6399" name="Text Box 71"/>
            <p:cNvSpPr txBox="1">
              <a:spLocks noChangeArrowheads="1"/>
            </p:cNvSpPr>
            <p:nvPr/>
          </p:nvSpPr>
          <p:spPr bwMode="auto">
            <a:xfrm>
              <a:off x="4070" y="3351"/>
              <a:ext cx="761" cy="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Fuente 4</a:t>
              </a:r>
            </a:p>
          </p:txBody>
        </p:sp>
        <p:grpSp>
          <p:nvGrpSpPr>
            <p:cNvPr id="16400" name="Group 72"/>
            <p:cNvGrpSpPr>
              <a:grpSpLocks/>
            </p:cNvGrpSpPr>
            <p:nvPr/>
          </p:nvGrpSpPr>
          <p:grpSpPr bwMode="auto">
            <a:xfrm>
              <a:off x="4535" y="3028"/>
              <a:ext cx="761" cy="482"/>
              <a:chOff x="1248" y="1056"/>
              <a:chExt cx="865" cy="497"/>
            </a:xfrm>
          </p:grpSpPr>
          <p:sp>
            <p:nvSpPr>
              <p:cNvPr id="16426" name="AutoShape 7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27" name="Text Box 7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6401" name="Group 75"/>
            <p:cNvGrpSpPr>
              <a:grpSpLocks/>
            </p:cNvGrpSpPr>
            <p:nvPr/>
          </p:nvGrpSpPr>
          <p:grpSpPr bwMode="auto">
            <a:xfrm>
              <a:off x="5000" y="3028"/>
              <a:ext cx="760" cy="482"/>
              <a:chOff x="1248" y="1056"/>
              <a:chExt cx="864" cy="497"/>
            </a:xfrm>
          </p:grpSpPr>
          <p:sp>
            <p:nvSpPr>
              <p:cNvPr id="16424" name="AutoShape 7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25" name="Text Box 77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6402" name="AutoShape 78"/>
            <p:cNvCxnSpPr>
              <a:cxnSpLocks noChangeShapeType="1"/>
              <a:stCxn id="16391" idx="2"/>
              <a:endCxn id="16392" idx="0"/>
            </p:cNvCxnSpPr>
            <p:nvPr/>
          </p:nvCxnSpPr>
          <p:spPr bwMode="auto">
            <a:xfrm>
              <a:off x="3944" y="2164"/>
              <a:ext cx="148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3" name="AutoShape 79"/>
            <p:cNvCxnSpPr>
              <a:cxnSpLocks noChangeShapeType="1"/>
              <a:stCxn id="16393" idx="2"/>
              <a:endCxn id="16396" idx="0"/>
            </p:cNvCxnSpPr>
            <p:nvPr/>
          </p:nvCxnSpPr>
          <p:spPr bwMode="auto">
            <a:xfrm flipH="1">
              <a:off x="3964" y="2860"/>
              <a:ext cx="148" cy="1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4" name="AutoShape 80"/>
            <p:cNvCxnSpPr>
              <a:cxnSpLocks noChangeShapeType="1"/>
              <a:stCxn id="16393" idx="2"/>
              <a:endCxn id="16430" idx="0"/>
            </p:cNvCxnSpPr>
            <p:nvPr/>
          </p:nvCxnSpPr>
          <p:spPr bwMode="auto">
            <a:xfrm flipH="1">
              <a:off x="2951" y="2860"/>
              <a:ext cx="1162" cy="1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5" name="AutoShape 81"/>
            <p:cNvCxnSpPr>
              <a:cxnSpLocks noChangeShapeType="1"/>
              <a:stCxn id="16393" idx="2"/>
              <a:endCxn id="16426" idx="0"/>
            </p:cNvCxnSpPr>
            <p:nvPr/>
          </p:nvCxnSpPr>
          <p:spPr bwMode="auto">
            <a:xfrm>
              <a:off x="4113" y="2860"/>
              <a:ext cx="781" cy="1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6" name="AutoShape 82"/>
            <p:cNvCxnSpPr>
              <a:cxnSpLocks noChangeShapeType="1"/>
              <a:stCxn id="16393" idx="2"/>
              <a:endCxn id="16428" idx="0"/>
            </p:cNvCxnSpPr>
            <p:nvPr/>
          </p:nvCxnSpPr>
          <p:spPr bwMode="auto">
            <a:xfrm flipH="1">
              <a:off x="3458" y="2860"/>
              <a:ext cx="655" cy="1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7" name="AutoShape 83"/>
            <p:cNvCxnSpPr>
              <a:cxnSpLocks noChangeShapeType="1"/>
              <a:stCxn id="16393" idx="2"/>
              <a:endCxn id="16398" idx="0"/>
            </p:cNvCxnSpPr>
            <p:nvPr/>
          </p:nvCxnSpPr>
          <p:spPr bwMode="auto">
            <a:xfrm>
              <a:off x="4113" y="2860"/>
              <a:ext cx="317" cy="1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8" name="AutoShape 84"/>
            <p:cNvCxnSpPr>
              <a:cxnSpLocks noChangeShapeType="1"/>
              <a:stCxn id="16393" idx="2"/>
              <a:endCxn id="16424" idx="0"/>
            </p:cNvCxnSpPr>
            <p:nvPr/>
          </p:nvCxnSpPr>
          <p:spPr bwMode="auto">
            <a:xfrm>
              <a:off x="4113" y="2860"/>
              <a:ext cx="1246" cy="1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6409" name="Group 85"/>
            <p:cNvGrpSpPr>
              <a:grpSpLocks/>
            </p:cNvGrpSpPr>
            <p:nvPr/>
          </p:nvGrpSpPr>
          <p:grpSpPr bwMode="auto">
            <a:xfrm>
              <a:off x="3268" y="3632"/>
              <a:ext cx="760" cy="482"/>
              <a:chOff x="1248" y="1056"/>
              <a:chExt cx="864" cy="497"/>
            </a:xfrm>
          </p:grpSpPr>
          <p:sp>
            <p:nvSpPr>
              <p:cNvPr id="16422" name="AutoShape 8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6423" name="Text Box 87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sp>
          <p:nvSpPr>
            <p:cNvPr id="16410" name="AutoShape 89" descr="Confeti grande"/>
            <p:cNvSpPr>
              <a:spLocks noChangeArrowheads="1"/>
            </p:cNvSpPr>
            <p:nvPr/>
          </p:nvSpPr>
          <p:spPr bwMode="auto">
            <a:xfrm>
              <a:off x="4028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6411" name="Text Box 90"/>
            <p:cNvSpPr txBox="1">
              <a:spLocks noChangeArrowheads="1"/>
            </p:cNvSpPr>
            <p:nvPr/>
          </p:nvSpPr>
          <p:spPr bwMode="auto">
            <a:xfrm>
              <a:off x="3775" y="3955"/>
              <a:ext cx="760" cy="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Objeto 3</a:t>
              </a:r>
            </a:p>
          </p:txBody>
        </p:sp>
        <p:sp>
          <p:nvSpPr>
            <p:cNvPr id="16412" name="AutoShape 92" descr="Confeti grande"/>
            <p:cNvSpPr>
              <a:spLocks noChangeArrowheads="1"/>
            </p:cNvSpPr>
            <p:nvPr/>
          </p:nvSpPr>
          <p:spPr bwMode="auto">
            <a:xfrm>
              <a:off x="4957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6413" name="Text Box 93"/>
            <p:cNvSpPr txBox="1">
              <a:spLocks noChangeArrowheads="1"/>
            </p:cNvSpPr>
            <p:nvPr/>
          </p:nvSpPr>
          <p:spPr bwMode="auto">
            <a:xfrm>
              <a:off x="4704" y="3956"/>
              <a:ext cx="760" cy="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Objeto 5</a:t>
              </a:r>
            </a:p>
          </p:txBody>
        </p:sp>
        <p:cxnSp>
          <p:nvCxnSpPr>
            <p:cNvPr id="16414" name="AutoShape 94"/>
            <p:cNvCxnSpPr>
              <a:cxnSpLocks noChangeShapeType="1"/>
              <a:stCxn id="16431" idx="2"/>
              <a:endCxn id="16422" idx="0"/>
            </p:cNvCxnSpPr>
            <p:nvPr/>
          </p:nvCxnSpPr>
          <p:spPr bwMode="auto">
            <a:xfrm>
              <a:off x="2972" y="3510"/>
              <a:ext cx="655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5" name="AutoShape 95"/>
            <p:cNvCxnSpPr>
              <a:cxnSpLocks noChangeShapeType="1"/>
              <a:stCxn id="16429" idx="2"/>
              <a:endCxn id="16422" idx="0"/>
            </p:cNvCxnSpPr>
            <p:nvPr/>
          </p:nvCxnSpPr>
          <p:spPr bwMode="auto">
            <a:xfrm>
              <a:off x="3479" y="3510"/>
              <a:ext cx="148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6" name="AutoShape 96"/>
            <p:cNvCxnSpPr>
              <a:cxnSpLocks noChangeShapeType="1"/>
              <a:stCxn id="16397" idx="2"/>
              <a:endCxn id="16410" idx="0"/>
            </p:cNvCxnSpPr>
            <p:nvPr/>
          </p:nvCxnSpPr>
          <p:spPr bwMode="auto">
            <a:xfrm>
              <a:off x="3986" y="3509"/>
              <a:ext cx="148" cy="1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7" name="AutoShape 97"/>
            <p:cNvCxnSpPr>
              <a:cxnSpLocks noChangeShapeType="1"/>
              <a:stCxn id="16399" idx="2"/>
              <a:endCxn id="16410" idx="0"/>
            </p:cNvCxnSpPr>
            <p:nvPr/>
          </p:nvCxnSpPr>
          <p:spPr bwMode="auto">
            <a:xfrm flipH="1">
              <a:off x="4134" y="3509"/>
              <a:ext cx="317" cy="1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8" name="AutoShape 98"/>
            <p:cNvCxnSpPr>
              <a:cxnSpLocks noChangeShapeType="1"/>
              <a:stCxn id="16399" idx="2"/>
              <a:endCxn id="16412" idx="0"/>
            </p:cNvCxnSpPr>
            <p:nvPr/>
          </p:nvCxnSpPr>
          <p:spPr bwMode="auto">
            <a:xfrm>
              <a:off x="4451" y="3509"/>
              <a:ext cx="612" cy="1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9" name="AutoShape 99"/>
            <p:cNvCxnSpPr>
              <a:cxnSpLocks noChangeShapeType="1"/>
              <a:stCxn id="16427" idx="2"/>
              <a:endCxn id="16412" idx="0"/>
            </p:cNvCxnSpPr>
            <p:nvPr/>
          </p:nvCxnSpPr>
          <p:spPr bwMode="auto">
            <a:xfrm>
              <a:off x="4916" y="3510"/>
              <a:ext cx="147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20" name="AutoShape 100"/>
            <p:cNvCxnSpPr>
              <a:cxnSpLocks noChangeShapeType="1"/>
              <a:stCxn id="16425" idx="2"/>
              <a:endCxn id="16412" idx="0"/>
            </p:cNvCxnSpPr>
            <p:nvPr/>
          </p:nvCxnSpPr>
          <p:spPr bwMode="auto">
            <a:xfrm flipH="1">
              <a:off x="5063" y="3510"/>
              <a:ext cx="317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21" name="Text Box 101"/>
            <p:cNvSpPr txBox="1">
              <a:spLocks noChangeArrowheads="1"/>
            </p:cNvSpPr>
            <p:nvPr/>
          </p:nvSpPr>
          <p:spPr bwMode="auto">
            <a:xfrm>
              <a:off x="4368" y="2352"/>
              <a:ext cx="5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5333" dirty="0">
                  <a:solidFill>
                    <a:srgbClr val="FF3300"/>
                  </a:solidFill>
                  <a:latin typeface="Times New Roman" pitchFamily="18" charset="0"/>
                </a:rPr>
                <a:t>Febrero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8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17"/>
          <p:cNvSpPr>
            <a:spLocks noGrp="1" noChangeArrowheads="1"/>
          </p:cNvSpPr>
          <p:nvPr>
            <p:ph type="title"/>
          </p:nvPr>
        </p:nvSpPr>
        <p:spPr>
          <a:xfrm>
            <a:off x="23328" y="-572125"/>
            <a:ext cx="20726400" cy="2286000"/>
          </a:xfrm>
          <a:noFill/>
        </p:spPr>
        <p:txBody>
          <a:bodyPr spcFirstLastPara="1" wrap="square" lIns="206437" tIns="101408" rIns="206437" bIns="101408" anchor="b" anchorCtr="0"/>
          <a:lstStyle/>
          <a:p>
            <a:pPr eaLnBrk="1" hangingPunct="1"/>
            <a:r>
              <a:rPr lang="es-ES_tradnl" sz="8000" dirty="0"/>
              <a:t>Problemas</a:t>
            </a:r>
          </a:p>
        </p:txBody>
      </p:sp>
      <p:sp>
        <p:nvSpPr>
          <p:cNvPr id="91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919268" y="12462933"/>
            <a:ext cx="1464733" cy="10498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fld id="{E4990A9C-0A03-477B-820F-7EAF73DE5BE6}" type="slidenum">
              <a:rPr lang="en-US"/>
              <a:pPr>
                <a:defRPr/>
              </a:pPr>
              <a:t>6</a:t>
            </a:fld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A4E7502-1D07-4CFF-ACB5-75541E8142EE}"/>
              </a:ext>
            </a:extLst>
          </p:cNvPr>
          <p:cNvGrpSpPr/>
          <p:nvPr/>
        </p:nvGrpSpPr>
        <p:grpSpPr>
          <a:xfrm>
            <a:off x="8756216" y="4414063"/>
            <a:ext cx="14020800" cy="9045592"/>
            <a:chOff x="3992742" y="1294203"/>
            <a:chExt cx="5257800" cy="3392097"/>
          </a:xfrm>
        </p:grpSpPr>
        <p:grpSp>
          <p:nvGrpSpPr>
            <p:cNvPr id="17412" name="Group 1073"/>
            <p:cNvGrpSpPr>
              <a:grpSpLocks/>
            </p:cNvGrpSpPr>
            <p:nvPr/>
          </p:nvGrpSpPr>
          <p:grpSpPr bwMode="auto">
            <a:xfrm>
              <a:off x="3992742" y="1294203"/>
              <a:ext cx="5257800" cy="3302016"/>
              <a:chOff x="1200" y="1056"/>
              <a:chExt cx="3744" cy="2839"/>
            </a:xfrm>
          </p:grpSpPr>
          <p:sp>
            <p:nvSpPr>
              <p:cNvPr id="17458" name="AutoShape 1029" descr="Diagonal hacia abajo oscura"/>
              <p:cNvSpPr>
                <a:spLocks noChangeArrowheads="1"/>
              </p:cNvSpPr>
              <p:nvPr/>
            </p:nvSpPr>
            <p:spPr bwMode="auto">
              <a:xfrm>
                <a:off x="2648" y="1056"/>
                <a:ext cx="249" cy="383"/>
              </a:xfrm>
              <a:prstGeom prst="foldedCorner">
                <a:avLst>
                  <a:gd name="adj" fmla="val 12500"/>
                </a:avLst>
              </a:prstGeom>
              <a:pattFill prst="dkDnDiag">
                <a:fgClr>
                  <a:srgbClr val="FF33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59" name="Text Box 1030"/>
              <p:cNvSpPr txBox="1">
                <a:spLocks noChangeArrowheads="1"/>
              </p:cNvSpPr>
              <p:nvPr/>
            </p:nvSpPr>
            <p:spPr bwMode="auto">
              <a:xfrm>
                <a:off x="2349" y="1439"/>
                <a:ext cx="898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Requerimientos</a:t>
                </a:r>
              </a:p>
            </p:txBody>
          </p:sp>
          <p:sp>
            <p:nvSpPr>
              <p:cNvPr id="17460" name="AutoShape 1031" descr="Diagonal hacia abajo oscura"/>
              <p:cNvSpPr>
                <a:spLocks noChangeArrowheads="1"/>
              </p:cNvSpPr>
              <p:nvPr/>
            </p:nvSpPr>
            <p:spPr bwMode="auto">
              <a:xfrm>
                <a:off x="2847" y="1876"/>
                <a:ext cx="250" cy="383"/>
              </a:xfrm>
              <a:prstGeom prst="foldedCorner">
                <a:avLst>
                  <a:gd name="adj" fmla="val 12500"/>
                </a:avLst>
              </a:prstGeom>
              <a:pattFill prst="dkDnDiag">
                <a:fgClr>
                  <a:srgbClr val="FF33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61" name="Text Box 1032"/>
              <p:cNvSpPr txBox="1">
                <a:spLocks noChangeArrowheads="1"/>
              </p:cNvSpPr>
              <p:nvPr/>
            </p:nvSpPr>
            <p:spPr bwMode="auto">
              <a:xfrm>
                <a:off x="2547" y="2258"/>
                <a:ext cx="900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Diseño</a:t>
                </a:r>
              </a:p>
            </p:txBody>
          </p:sp>
          <p:grpSp>
            <p:nvGrpSpPr>
              <p:cNvPr id="17462" name="Group 1033"/>
              <p:cNvGrpSpPr>
                <a:grpSpLocks/>
              </p:cNvGrpSpPr>
              <p:nvPr/>
            </p:nvGrpSpPr>
            <p:grpSpPr bwMode="auto">
              <a:xfrm>
                <a:off x="1200" y="2639"/>
                <a:ext cx="898" cy="540"/>
                <a:chOff x="1248" y="1056"/>
                <a:chExt cx="864" cy="473"/>
              </a:xfrm>
            </p:grpSpPr>
            <p:sp>
              <p:nvSpPr>
                <p:cNvPr id="17498" name="AutoShape 1034"/>
                <p:cNvSpPr>
                  <a:spLocks noChangeArrowheads="1"/>
                </p:cNvSpPr>
                <p:nvPr/>
              </p:nvSpPr>
              <p:spPr bwMode="auto">
                <a:xfrm>
                  <a:off x="1536" y="1056"/>
                  <a:ext cx="240" cy="336"/>
                </a:xfrm>
                <a:prstGeom prst="foldedCorner">
                  <a:avLst>
                    <a:gd name="adj" fmla="val 125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ES" sz="3733"/>
                </a:p>
              </p:txBody>
            </p:sp>
            <p:sp>
              <p:nvSpPr>
                <p:cNvPr id="17499" name="Text Box 1035"/>
                <p:cNvSpPr txBox="1">
                  <a:spLocks noChangeArrowheads="1"/>
                </p:cNvSpPr>
                <p:nvPr/>
              </p:nvSpPr>
              <p:spPr bwMode="auto">
                <a:xfrm>
                  <a:off x="1248" y="1387"/>
                  <a:ext cx="864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s-AR" sz="2667" dirty="0">
                      <a:latin typeface="Times New Roman" pitchFamily="18" charset="0"/>
                    </a:rPr>
                    <a:t>Fuente 1</a:t>
                  </a:r>
                </a:p>
              </p:txBody>
            </p:sp>
          </p:grpSp>
          <p:grpSp>
            <p:nvGrpSpPr>
              <p:cNvPr id="17463" name="Group 1036"/>
              <p:cNvGrpSpPr>
                <a:grpSpLocks/>
              </p:cNvGrpSpPr>
              <p:nvPr/>
            </p:nvGrpSpPr>
            <p:grpSpPr bwMode="auto">
              <a:xfrm>
                <a:off x="1798" y="2639"/>
                <a:ext cx="899" cy="540"/>
                <a:chOff x="1247" y="1056"/>
                <a:chExt cx="865" cy="473"/>
              </a:xfrm>
            </p:grpSpPr>
            <p:sp>
              <p:nvSpPr>
                <p:cNvPr id="17496" name="AutoShape 1037"/>
                <p:cNvSpPr>
                  <a:spLocks noChangeArrowheads="1"/>
                </p:cNvSpPr>
                <p:nvPr/>
              </p:nvSpPr>
              <p:spPr bwMode="auto">
                <a:xfrm>
                  <a:off x="1536" y="1056"/>
                  <a:ext cx="240" cy="336"/>
                </a:xfrm>
                <a:prstGeom prst="foldedCorner">
                  <a:avLst>
                    <a:gd name="adj" fmla="val 125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ES" sz="3733"/>
                </a:p>
              </p:txBody>
            </p:sp>
            <p:sp>
              <p:nvSpPr>
                <p:cNvPr id="17497" name="Text Box 1038"/>
                <p:cNvSpPr txBox="1">
                  <a:spLocks noChangeArrowheads="1"/>
                </p:cNvSpPr>
                <p:nvPr/>
              </p:nvSpPr>
              <p:spPr bwMode="auto">
                <a:xfrm>
                  <a:off x="1247" y="1387"/>
                  <a:ext cx="865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s-AR" sz="2667" dirty="0">
                      <a:latin typeface="Times New Roman" pitchFamily="18" charset="0"/>
                    </a:rPr>
                    <a:t>Fuente 2</a:t>
                  </a:r>
                </a:p>
              </p:txBody>
            </p:sp>
          </p:grpSp>
          <p:sp>
            <p:nvSpPr>
              <p:cNvPr id="17464" name="AutoShape 1039" descr="Tablero de damas pequeño"/>
              <p:cNvSpPr>
                <a:spLocks noChangeArrowheads="1"/>
              </p:cNvSpPr>
              <p:nvPr/>
            </p:nvSpPr>
            <p:spPr bwMode="auto">
              <a:xfrm>
                <a:off x="2697" y="2640"/>
                <a:ext cx="250" cy="384"/>
              </a:xfrm>
              <a:prstGeom prst="foldedCorner">
                <a:avLst>
                  <a:gd name="adj" fmla="val 12500"/>
                </a:avLst>
              </a:prstGeom>
              <a:pattFill prst="smCheck">
                <a:fgClr>
                  <a:srgbClr val="FF33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65" name="Text Box 1040"/>
              <p:cNvSpPr txBox="1">
                <a:spLocks noChangeArrowheads="1"/>
              </p:cNvSpPr>
              <p:nvPr/>
            </p:nvSpPr>
            <p:spPr bwMode="auto">
              <a:xfrm>
                <a:off x="2398" y="3020"/>
                <a:ext cx="899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3</a:t>
                </a:r>
              </a:p>
            </p:txBody>
          </p:sp>
          <p:sp>
            <p:nvSpPr>
              <p:cNvPr id="17466" name="AutoShape 1041"/>
              <p:cNvSpPr>
                <a:spLocks noChangeArrowheads="1"/>
              </p:cNvSpPr>
              <p:nvPr/>
            </p:nvSpPr>
            <p:spPr bwMode="auto">
              <a:xfrm>
                <a:off x="3247" y="2640"/>
                <a:ext cx="249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67" name="Text Box 1042"/>
              <p:cNvSpPr txBox="1">
                <a:spLocks noChangeArrowheads="1"/>
              </p:cNvSpPr>
              <p:nvPr/>
            </p:nvSpPr>
            <p:spPr bwMode="auto">
              <a:xfrm>
                <a:off x="2947" y="3020"/>
                <a:ext cx="899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4</a:t>
                </a:r>
              </a:p>
            </p:txBody>
          </p:sp>
          <p:grpSp>
            <p:nvGrpSpPr>
              <p:cNvPr id="17468" name="Group 1043"/>
              <p:cNvGrpSpPr>
                <a:grpSpLocks/>
              </p:cNvGrpSpPr>
              <p:nvPr/>
            </p:nvGrpSpPr>
            <p:grpSpPr bwMode="auto">
              <a:xfrm>
                <a:off x="3496" y="2639"/>
                <a:ext cx="900" cy="540"/>
                <a:chOff x="1248" y="1056"/>
                <a:chExt cx="865" cy="473"/>
              </a:xfrm>
            </p:grpSpPr>
            <p:sp>
              <p:nvSpPr>
                <p:cNvPr id="17494" name="AutoShape 1044"/>
                <p:cNvSpPr>
                  <a:spLocks noChangeArrowheads="1"/>
                </p:cNvSpPr>
                <p:nvPr/>
              </p:nvSpPr>
              <p:spPr bwMode="auto">
                <a:xfrm>
                  <a:off x="1536" y="1056"/>
                  <a:ext cx="240" cy="336"/>
                </a:xfrm>
                <a:prstGeom prst="foldedCorner">
                  <a:avLst>
                    <a:gd name="adj" fmla="val 125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ES" sz="3733"/>
                </a:p>
              </p:txBody>
            </p:sp>
            <p:sp>
              <p:nvSpPr>
                <p:cNvPr id="17495" name="Text Box 1045"/>
                <p:cNvSpPr txBox="1">
                  <a:spLocks noChangeArrowheads="1"/>
                </p:cNvSpPr>
                <p:nvPr/>
              </p:nvSpPr>
              <p:spPr bwMode="auto">
                <a:xfrm>
                  <a:off x="1248" y="1387"/>
                  <a:ext cx="865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s-AR" sz="2667" dirty="0">
                      <a:latin typeface="Times New Roman" pitchFamily="18" charset="0"/>
                    </a:rPr>
                    <a:t>Fuente 5</a:t>
                  </a:r>
                </a:p>
              </p:txBody>
            </p:sp>
          </p:grpSp>
          <p:grpSp>
            <p:nvGrpSpPr>
              <p:cNvPr id="17469" name="Group 1046"/>
              <p:cNvGrpSpPr>
                <a:grpSpLocks/>
              </p:cNvGrpSpPr>
              <p:nvPr/>
            </p:nvGrpSpPr>
            <p:grpSpPr bwMode="auto">
              <a:xfrm>
                <a:off x="4046" y="2639"/>
                <a:ext cx="898" cy="540"/>
                <a:chOff x="1248" y="1056"/>
                <a:chExt cx="864" cy="473"/>
              </a:xfrm>
            </p:grpSpPr>
            <p:sp>
              <p:nvSpPr>
                <p:cNvPr id="17492" name="AutoShape 1047"/>
                <p:cNvSpPr>
                  <a:spLocks noChangeArrowheads="1"/>
                </p:cNvSpPr>
                <p:nvPr/>
              </p:nvSpPr>
              <p:spPr bwMode="auto">
                <a:xfrm>
                  <a:off x="1536" y="1056"/>
                  <a:ext cx="240" cy="336"/>
                </a:xfrm>
                <a:prstGeom prst="foldedCorner">
                  <a:avLst>
                    <a:gd name="adj" fmla="val 125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ES" sz="3733"/>
                </a:p>
              </p:txBody>
            </p:sp>
            <p:sp>
              <p:nvSpPr>
                <p:cNvPr id="17493" name="Text Box 1048"/>
                <p:cNvSpPr txBox="1">
                  <a:spLocks noChangeArrowheads="1"/>
                </p:cNvSpPr>
                <p:nvPr/>
              </p:nvSpPr>
              <p:spPr bwMode="auto">
                <a:xfrm>
                  <a:off x="1248" y="1387"/>
                  <a:ext cx="864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s-AR" sz="2667" dirty="0">
                      <a:latin typeface="Times New Roman" pitchFamily="18" charset="0"/>
                    </a:rPr>
                    <a:t>Fuente 6</a:t>
                  </a:r>
                </a:p>
              </p:txBody>
            </p:sp>
          </p:grpSp>
          <p:cxnSp>
            <p:nvCxnSpPr>
              <p:cNvPr id="17470" name="AutoShape 1049"/>
              <p:cNvCxnSpPr>
                <a:cxnSpLocks noChangeShapeType="1"/>
                <a:stCxn id="17459" idx="2"/>
                <a:endCxn id="17460" idx="0"/>
              </p:cNvCxnSpPr>
              <p:nvPr/>
            </p:nvCxnSpPr>
            <p:spPr bwMode="auto">
              <a:xfrm>
                <a:off x="2798" y="1601"/>
                <a:ext cx="174" cy="27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71" name="AutoShape 1050"/>
              <p:cNvCxnSpPr>
                <a:cxnSpLocks noChangeShapeType="1"/>
                <a:stCxn id="17461" idx="2"/>
                <a:endCxn id="17464" idx="0"/>
              </p:cNvCxnSpPr>
              <p:nvPr/>
            </p:nvCxnSpPr>
            <p:spPr bwMode="auto">
              <a:xfrm flipH="1">
                <a:off x="2822" y="2420"/>
                <a:ext cx="17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72" name="AutoShape 1051"/>
              <p:cNvCxnSpPr>
                <a:cxnSpLocks noChangeShapeType="1"/>
                <a:stCxn id="17461" idx="2"/>
                <a:endCxn id="17498" idx="0"/>
              </p:cNvCxnSpPr>
              <p:nvPr/>
            </p:nvCxnSpPr>
            <p:spPr bwMode="auto">
              <a:xfrm flipH="1">
                <a:off x="1624" y="2420"/>
                <a:ext cx="1373" cy="2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73" name="AutoShape 1052"/>
              <p:cNvCxnSpPr>
                <a:cxnSpLocks noChangeShapeType="1"/>
                <a:stCxn id="17461" idx="2"/>
                <a:endCxn id="17494" idx="0"/>
              </p:cNvCxnSpPr>
              <p:nvPr/>
            </p:nvCxnSpPr>
            <p:spPr bwMode="auto">
              <a:xfrm>
                <a:off x="2997" y="2420"/>
                <a:ext cx="924" cy="2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74" name="AutoShape 1053"/>
              <p:cNvCxnSpPr>
                <a:cxnSpLocks noChangeShapeType="1"/>
                <a:stCxn id="17461" idx="2"/>
                <a:endCxn id="17496" idx="0"/>
              </p:cNvCxnSpPr>
              <p:nvPr/>
            </p:nvCxnSpPr>
            <p:spPr bwMode="auto">
              <a:xfrm flipH="1">
                <a:off x="2223" y="2420"/>
                <a:ext cx="774" cy="2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75" name="AutoShape 1054"/>
              <p:cNvCxnSpPr>
                <a:cxnSpLocks noChangeShapeType="1"/>
                <a:stCxn id="17461" idx="2"/>
                <a:endCxn id="17466" idx="0"/>
              </p:cNvCxnSpPr>
              <p:nvPr/>
            </p:nvCxnSpPr>
            <p:spPr bwMode="auto">
              <a:xfrm>
                <a:off x="2997" y="2420"/>
                <a:ext cx="374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76" name="AutoShape 1055"/>
              <p:cNvCxnSpPr>
                <a:cxnSpLocks noChangeShapeType="1"/>
                <a:stCxn id="17461" idx="2"/>
                <a:endCxn id="17492" idx="0"/>
              </p:cNvCxnSpPr>
              <p:nvPr/>
            </p:nvCxnSpPr>
            <p:spPr bwMode="auto">
              <a:xfrm>
                <a:off x="2997" y="2420"/>
                <a:ext cx="1473" cy="2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grpSp>
            <p:nvGrpSpPr>
              <p:cNvPr id="17477" name="Group 1056"/>
              <p:cNvGrpSpPr>
                <a:grpSpLocks/>
              </p:cNvGrpSpPr>
              <p:nvPr/>
            </p:nvGrpSpPr>
            <p:grpSpPr bwMode="auto">
              <a:xfrm>
                <a:off x="1999" y="3351"/>
                <a:ext cx="898" cy="543"/>
                <a:chOff x="1248" y="1056"/>
                <a:chExt cx="864" cy="476"/>
              </a:xfrm>
            </p:grpSpPr>
            <p:sp>
              <p:nvSpPr>
                <p:cNvPr id="17490" name="AutoShape 1057"/>
                <p:cNvSpPr>
                  <a:spLocks noChangeArrowheads="1"/>
                </p:cNvSpPr>
                <p:nvPr/>
              </p:nvSpPr>
              <p:spPr bwMode="auto">
                <a:xfrm>
                  <a:off x="1536" y="1056"/>
                  <a:ext cx="240" cy="336"/>
                </a:xfrm>
                <a:prstGeom prst="foldedCorner">
                  <a:avLst>
                    <a:gd name="adj" fmla="val 125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ES" sz="3733"/>
                </a:p>
              </p:txBody>
            </p:sp>
            <p:sp>
              <p:nvSpPr>
                <p:cNvPr id="17491" name="Text Box 1058"/>
                <p:cNvSpPr txBox="1">
                  <a:spLocks noChangeArrowheads="1"/>
                </p:cNvSpPr>
                <p:nvPr/>
              </p:nvSpPr>
              <p:spPr bwMode="auto">
                <a:xfrm>
                  <a:off x="1248" y="1390"/>
                  <a:ext cx="864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s-AR" sz="2667" dirty="0">
                      <a:latin typeface="Times New Roman" pitchFamily="18" charset="0"/>
                    </a:rPr>
                    <a:t>Objeto 2</a:t>
                  </a:r>
                </a:p>
              </p:txBody>
            </p:sp>
          </p:grpSp>
          <p:sp>
            <p:nvSpPr>
              <p:cNvPr id="17478" name="AutoShape 1059"/>
              <p:cNvSpPr>
                <a:spLocks noChangeArrowheads="1"/>
              </p:cNvSpPr>
              <p:nvPr/>
            </p:nvSpPr>
            <p:spPr bwMode="auto">
              <a:xfrm>
                <a:off x="2897" y="3351"/>
                <a:ext cx="249" cy="383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79" name="Text Box 1060"/>
              <p:cNvSpPr txBox="1">
                <a:spLocks noChangeArrowheads="1"/>
              </p:cNvSpPr>
              <p:nvPr/>
            </p:nvSpPr>
            <p:spPr bwMode="auto">
              <a:xfrm>
                <a:off x="2598" y="3732"/>
                <a:ext cx="898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3</a:t>
                </a:r>
              </a:p>
            </p:txBody>
          </p:sp>
          <p:sp>
            <p:nvSpPr>
              <p:cNvPr id="17480" name="AutoShape 1061" descr="Confeti grande"/>
              <p:cNvSpPr>
                <a:spLocks noChangeArrowheads="1"/>
              </p:cNvSpPr>
              <p:nvPr/>
            </p:nvSpPr>
            <p:spPr bwMode="auto">
              <a:xfrm>
                <a:off x="3995" y="3351"/>
                <a:ext cx="249" cy="383"/>
              </a:xfrm>
              <a:prstGeom prst="foldedCorner">
                <a:avLst>
                  <a:gd name="adj" fmla="val 12500"/>
                </a:avLst>
              </a:prstGeom>
              <a:pattFill prst="lgConfetti">
                <a:fgClr>
                  <a:srgbClr val="FF33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81" name="Text Box 1062"/>
              <p:cNvSpPr txBox="1">
                <a:spLocks noChangeArrowheads="1"/>
              </p:cNvSpPr>
              <p:nvPr/>
            </p:nvSpPr>
            <p:spPr bwMode="auto">
              <a:xfrm>
                <a:off x="3696" y="3733"/>
                <a:ext cx="898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5</a:t>
                </a:r>
              </a:p>
            </p:txBody>
          </p:sp>
          <p:cxnSp>
            <p:nvCxnSpPr>
              <p:cNvPr id="17482" name="AutoShape 1063"/>
              <p:cNvCxnSpPr>
                <a:cxnSpLocks noChangeShapeType="1"/>
                <a:stCxn id="17499" idx="2"/>
                <a:endCxn id="17490" idx="0"/>
              </p:cNvCxnSpPr>
              <p:nvPr/>
            </p:nvCxnSpPr>
            <p:spPr bwMode="auto">
              <a:xfrm>
                <a:off x="1649" y="3179"/>
                <a:ext cx="774" cy="1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83" name="AutoShape 1064"/>
              <p:cNvCxnSpPr>
                <a:cxnSpLocks noChangeShapeType="1"/>
                <a:stCxn id="17497" idx="2"/>
                <a:endCxn id="17490" idx="0"/>
              </p:cNvCxnSpPr>
              <p:nvPr/>
            </p:nvCxnSpPr>
            <p:spPr bwMode="auto">
              <a:xfrm>
                <a:off x="2247" y="3179"/>
                <a:ext cx="176" cy="1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84" name="AutoShape 1065"/>
              <p:cNvCxnSpPr>
                <a:cxnSpLocks noChangeShapeType="1"/>
                <a:stCxn id="17465" idx="2"/>
                <a:endCxn id="17478" idx="0"/>
              </p:cNvCxnSpPr>
              <p:nvPr/>
            </p:nvCxnSpPr>
            <p:spPr bwMode="auto">
              <a:xfrm>
                <a:off x="2848" y="3182"/>
                <a:ext cx="174" cy="16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85" name="AutoShape 1066"/>
              <p:cNvCxnSpPr>
                <a:cxnSpLocks noChangeShapeType="1"/>
                <a:stCxn id="17467" idx="2"/>
                <a:endCxn id="17478" idx="0"/>
              </p:cNvCxnSpPr>
              <p:nvPr/>
            </p:nvCxnSpPr>
            <p:spPr bwMode="auto">
              <a:xfrm flipH="1">
                <a:off x="3022" y="3182"/>
                <a:ext cx="375" cy="16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86" name="AutoShape 1067"/>
              <p:cNvCxnSpPr>
                <a:cxnSpLocks noChangeShapeType="1"/>
                <a:stCxn id="17467" idx="2"/>
                <a:endCxn id="17480" idx="0"/>
              </p:cNvCxnSpPr>
              <p:nvPr/>
            </p:nvCxnSpPr>
            <p:spPr bwMode="auto">
              <a:xfrm>
                <a:off x="3396" y="3182"/>
                <a:ext cx="723" cy="16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87" name="AutoShape 1068"/>
              <p:cNvCxnSpPr>
                <a:cxnSpLocks noChangeShapeType="1"/>
                <a:stCxn id="17495" idx="2"/>
                <a:endCxn id="17480" idx="0"/>
              </p:cNvCxnSpPr>
              <p:nvPr/>
            </p:nvCxnSpPr>
            <p:spPr bwMode="auto">
              <a:xfrm>
                <a:off x="3946" y="3179"/>
                <a:ext cx="173" cy="17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88" name="AutoShape 1069"/>
              <p:cNvCxnSpPr>
                <a:cxnSpLocks noChangeShapeType="1"/>
                <a:stCxn id="17493" idx="2"/>
                <a:endCxn id="17480" idx="0"/>
              </p:cNvCxnSpPr>
              <p:nvPr/>
            </p:nvCxnSpPr>
            <p:spPr bwMode="auto">
              <a:xfrm flipH="1">
                <a:off x="4120" y="3179"/>
                <a:ext cx="376" cy="17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489" name="Text Box 1070"/>
              <p:cNvSpPr txBox="1">
                <a:spLocks noChangeArrowheads="1"/>
              </p:cNvSpPr>
              <p:nvPr/>
            </p:nvSpPr>
            <p:spPr bwMode="auto">
              <a:xfrm>
                <a:off x="3299" y="1846"/>
                <a:ext cx="778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AR" sz="5333" dirty="0">
                    <a:solidFill>
                      <a:srgbClr val="FF3300"/>
                    </a:solidFill>
                    <a:latin typeface="Times New Roman" pitchFamily="18" charset="0"/>
                  </a:rPr>
                  <a:t>¿Febrero?</a:t>
                </a:r>
              </a:p>
            </p:txBody>
          </p:sp>
        </p:grpSp>
        <p:sp>
          <p:nvSpPr>
            <p:cNvPr id="17413" name="Oval 1071"/>
            <p:cNvSpPr>
              <a:spLocks noChangeArrowheads="1"/>
            </p:cNvSpPr>
            <p:nvPr/>
          </p:nvSpPr>
          <p:spPr bwMode="auto">
            <a:xfrm>
              <a:off x="6096000" y="3714750"/>
              <a:ext cx="990600" cy="971550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207800" tIns="103901" rIns="207800" bIns="103901" anchor="ctr"/>
            <a:lstStyle/>
            <a:p>
              <a:pPr algn="ctr">
                <a:spcBef>
                  <a:spcPct val="50000"/>
                </a:spcBef>
              </a:pPr>
              <a:endParaRPr lang="es-AR" sz="2667" dirty="0">
                <a:solidFill>
                  <a:srgbClr val="FF3300"/>
                </a:solidFill>
                <a:latin typeface="Times New Roman" pitchFamily="18" charset="0"/>
              </a:endParaRPr>
            </a:p>
          </p:txBody>
        </p:sp>
        <p:sp>
          <p:nvSpPr>
            <p:cNvPr id="17414" name="Oval 1072"/>
            <p:cNvSpPr>
              <a:spLocks noChangeArrowheads="1"/>
            </p:cNvSpPr>
            <p:nvPr/>
          </p:nvSpPr>
          <p:spPr bwMode="auto">
            <a:xfrm>
              <a:off x="6553200" y="2876550"/>
              <a:ext cx="990600" cy="971550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207800" tIns="103901" rIns="207800" bIns="103901" anchor="ctr"/>
            <a:lstStyle/>
            <a:p>
              <a:pPr algn="ctr">
                <a:spcBef>
                  <a:spcPct val="50000"/>
                </a:spcBef>
              </a:pPr>
              <a:endParaRPr lang="es-AR" sz="2667" dirty="0">
                <a:solidFill>
                  <a:srgbClr val="FF33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7415" name="Group 1074"/>
          <p:cNvGrpSpPr>
            <a:grpSpLocks/>
          </p:cNvGrpSpPr>
          <p:nvPr/>
        </p:nvGrpSpPr>
        <p:grpSpPr bwMode="auto">
          <a:xfrm>
            <a:off x="647133" y="2158533"/>
            <a:ext cx="12285784" cy="6596590"/>
            <a:chOff x="2592" y="1680"/>
            <a:chExt cx="3168" cy="2464"/>
          </a:xfrm>
        </p:grpSpPr>
        <p:sp>
          <p:nvSpPr>
            <p:cNvPr id="17416" name="AutoShape 1075" descr="Diagonal hacia abajo oscura"/>
            <p:cNvSpPr>
              <a:spLocks noChangeArrowheads="1"/>
            </p:cNvSpPr>
            <p:nvPr/>
          </p:nvSpPr>
          <p:spPr bwMode="auto">
            <a:xfrm>
              <a:off x="3817" y="1680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7417" name="Text Box 1076"/>
            <p:cNvSpPr txBox="1">
              <a:spLocks noChangeArrowheads="1"/>
            </p:cNvSpPr>
            <p:nvPr/>
          </p:nvSpPr>
          <p:spPr bwMode="auto">
            <a:xfrm>
              <a:off x="3564" y="2006"/>
              <a:ext cx="760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Requerimientos</a:t>
              </a:r>
            </a:p>
          </p:txBody>
        </p:sp>
        <p:sp>
          <p:nvSpPr>
            <p:cNvPr id="17418" name="AutoShape 1077" descr="Diagonal hacia abajo oscura"/>
            <p:cNvSpPr>
              <a:spLocks noChangeArrowheads="1"/>
            </p:cNvSpPr>
            <p:nvPr/>
          </p:nvSpPr>
          <p:spPr bwMode="auto">
            <a:xfrm>
              <a:off x="3986" y="2377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7419" name="Text Box 1078"/>
            <p:cNvSpPr txBox="1">
              <a:spLocks noChangeArrowheads="1"/>
            </p:cNvSpPr>
            <p:nvPr/>
          </p:nvSpPr>
          <p:spPr bwMode="auto">
            <a:xfrm>
              <a:off x="3732" y="2702"/>
              <a:ext cx="76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Diseño</a:t>
              </a:r>
            </a:p>
          </p:txBody>
        </p:sp>
        <p:grpSp>
          <p:nvGrpSpPr>
            <p:cNvPr id="17420" name="Group 1079"/>
            <p:cNvGrpSpPr>
              <a:grpSpLocks/>
            </p:cNvGrpSpPr>
            <p:nvPr/>
          </p:nvGrpSpPr>
          <p:grpSpPr bwMode="auto">
            <a:xfrm>
              <a:off x="2592" y="3027"/>
              <a:ext cx="760" cy="512"/>
              <a:chOff x="1248" y="1056"/>
              <a:chExt cx="864" cy="528"/>
            </a:xfrm>
          </p:grpSpPr>
          <p:sp>
            <p:nvSpPr>
              <p:cNvPr id="17456" name="AutoShape 108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57" name="Text Box 1081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7421" name="Group 1082"/>
            <p:cNvGrpSpPr>
              <a:grpSpLocks/>
            </p:cNvGrpSpPr>
            <p:nvPr/>
          </p:nvGrpSpPr>
          <p:grpSpPr bwMode="auto">
            <a:xfrm>
              <a:off x="3098" y="3027"/>
              <a:ext cx="761" cy="512"/>
              <a:chOff x="1247" y="1056"/>
              <a:chExt cx="865" cy="528"/>
            </a:xfrm>
          </p:grpSpPr>
          <p:sp>
            <p:nvSpPr>
              <p:cNvPr id="17454" name="AutoShape 108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55" name="Text Box 1084"/>
              <p:cNvSpPr txBox="1">
                <a:spLocks noChangeArrowheads="1"/>
              </p:cNvSpPr>
              <p:nvPr/>
            </p:nvSpPr>
            <p:spPr bwMode="auto">
              <a:xfrm>
                <a:off x="1247" y="1390"/>
                <a:ext cx="86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sp>
          <p:nvSpPr>
            <p:cNvPr id="17422" name="AutoShape 1085" descr="Tablero de damas pequeño"/>
            <p:cNvSpPr>
              <a:spLocks noChangeArrowheads="1"/>
            </p:cNvSpPr>
            <p:nvPr/>
          </p:nvSpPr>
          <p:spPr bwMode="auto">
            <a:xfrm>
              <a:off x="3859" y="3027"/>
              <a:ext cx="211" cy="326"/>
            </a:xfrm>
            <a:prstGeom prst="foldedCorner">
              <a:avLst>
                <a:gd name="adj" fmla="val 12500"/>
              </a:avLst>
            </a:prstGeom>
            <a:pattFill prst="smCheck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7423" name="Text Box 1086"/>
            <p:cNvSpPr txBox="1">
              <a:spLocks noChangeArrowheads="1"/>
            </p:cNvSpPr>
            <p:nvPr/>
          </p:nvSpPr>
          <p:spPr bwMode="auto">
            <a:xfrm>
              <a:off x="3606" y="3351"/>
              <a:ext cx="760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Fuente 3</a:t>
              </a:r>
            </a:p>
          </p:txBody>
        </p:sp>
        <p:sp>
          <p:nvSpPr>
            <p:cNvPr id="17424" name="AutoShape 1087" descr="Zigzag"/>
            <p:cNvSpPr>
              <a:spLocks noChangeArrowheads="1"/>
            </p:cNvSpPr>
            <p:nvPr/>
          </p:nvSpPr>
          <p:spPr bwMode="auto">
            <a:xfrm>
              <a:off x="4324" y="3027"/>
              <a:ext cx="211" cy="326"/>
            </a:xfrm>
            <a:prstGeom prst="foldedCorner">
              <a:avLst>
                <a:gd name="adj" fmla="val 12500"/>
              </a:avLst>
            </a:prstGeom>
            <a:pattFill prst="zigZag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7425" name="Text Box 1088"/>
            <p:cNvSpPr txBox="1">
              <a:spLocks noChangeArrowheads="1"/>
            </p:cNvSpPr>
            <p:nvPr/>
          </p:nvSpPr>
          <p:spPr bwMode="auto">
            <a:xfrm>
              <a:off x="4070" y="3351"/>
              <a:ext cx="76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Fuente 4</a:t>
              </a:r>
            </a:p>
          </p:txBody>
        </p:sp>
        <p:grpSp>
          <p:nvGrpSpPr>
            <p:cNvPr id="17426" name="Group 1089"/>
            <p:cNvGrpSpPr>
              <a:grpSpLocks/>
            </p:cNvGrpSpPr>
            <p:nvPr/>
          </p:nvGrpSpPr>
          <p:grpSpPr bwMode="auto">
            <a:xfrm>
              <a:off x="4535" y="3027"/>
              <a:ext cx="761" cy="512"/>
              <a:chOff x="1248" y="1056"/>
              <a:chExt cx="865" cy="528"/>
            </a:xfrm>
          </p:grpSpPr>
          <p:sp>
            <p:nvSpPr>
              <p:cNvPr id="17452" name="AutoShape 109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53" name="Text Box 1091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7427" name="Group 1092"/>
            <p:cNvGrpSpPr>
              <a:grpSpLocks/>
            </p:cNvGrpSpPr>
            <p:nvPr/>
          </p:nvGrpSpPr>
          <p:grpSpPr bwMode="auto">
            <a:xfrm>
              <a:off x="5000" y="3027"/>
              <a:ext cx="760" cy="512"/>
              <a:chOff x="1248" y="1056"/>
              <a:chExt cx="864" cy="528"/>
            </a:xfrm>
          </p:grpSpPr>
          <p:sp>
            <p:nvSpPr>
              <p:cNvPr id="17450" name="AutoShape 109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51" name="Text Box 109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7428" name="AutoShape 1095"/>
            <p:cNvCxnSpPr>
              <a:cxnSpLocks noChangeShapeType="1"/>
              <a:stCxn id="17417" idx="2"/>
              <a:endCxn id="17418" idx="0"/>
            </p:cNvCxnSpPr>
            <p:nvPr/>
          </p:nvCxnSpPr>
          <p:spPr bwMode="auto">
            <a:xfrm>
              <a:off x="3944" y="2194"/>
              <a:ext cx="147" cy="1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29" name="AutoShape 1096"/>
            <p:cNvCxnSpPr>
              <a:cxnSpLocks noChangeShapeType="1"/>
              <a:stCxn id="17419" idx="2"/>
              <a:endCxn id="17422" idx="0"/>
            </p:cNvCxnSpPr>
            <p:nvPr/>
          </p:nvCxnSpPr>
          <p:spPr bwMode="auto">
            <a:xfrm flipH="1">
              <a:off x="3965" y="2890"/>
              <a:ext cx="148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0" name="AutoShape 1097"/>
            <p:cNvCxnSpPr>
              <a:cxnSpLocks noChangeShapeType="1"/>
              <a:stCxn id="17419" idx="2"/>
              <a:endCxn id="17456" idx="0"/>
            </p:cNvCxnSpPr>
            <p:nvPr/>
          </p:nvCxnSpPr>
          <p:spPr bwMode="auto">
            <a:xfrm flipH="1">
              <a:off x="2951" y="2890"/>
              <a:ext cx="1162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1098"/>
            <p:cNvCxnSpPr>
              <a:cxnSpLocks noChangeShapeType="1"/>
              <a:stCxn id="17419" idx="2"/>
              <a:endCxn id="17452" idx="0"/>
            </p:cNvCxnSpPr>
            <p:nvPr/>
          </p:nvCxnSpPr>
          <p:spPr bwMode="auto">
            <a:xfrm>
              <a:off x="4113" y="2890"/>
              <a:ext cx="781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1099"/>
            <p:cNvCxnSpPr>
              <a:cxnSpLocks noChangeShapeType="1"/>
              <a:stCxn id="17419" idx="2"/>
              <a:endCxn id="17454" idx="0"/>
            </p:cNvCxnSpPr>
            <p:nvPr/>
          </p:nvCxnSpPr>
          <p:spPr bwMode="auto">
            <a:xfrm flipH="1">
              <a:off x="3458" y="2890"/>
              <a:ext cx="655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1100"/>
            <p:cNvCxnSpPr>
              <a:cxnSpLocks noChangeShapeType="1"/>
              <a:stCxn id="17419" idx="2"/>
              <a:endCxn id="17424" idx="0"/>
            </p:cNvCxnSpPr>
            <p:nvPr/>
          </p:nvCxnSpPr>
          <p:spPr bwMode="auto">
            <a:xfrm>
              <a:off x="4113" y="2890"/>
              <a:ext cx="317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1101"/>
            <p:cNvCxnSpPr>
              <a:cxnSpLocks noChangeShapeType="1"/>
              <a:stCxn id="17419" idx="2"/>
              <a:endCxn id="17450" idx="0"/>
            </p:cNvCxnSpPr>
            <p:nvPr/>
          </p:nvCxnSpPr>
          <p:spPr bwMode="auto">
            <a:xfrm>
              <a:off x="4113" y="2890"/>
              <a:ext cx="1246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7435" name="Group 1102"/>
            <p:cNvGrpSpPr>
              <a:grpSpLocks/>
            </p:cNvGrpSpPr>
            <p:nvPr/>
          </p:nvGrpSpPr>
          <p:grpSpPr bwMode="auto">
            <a:xfrm>
              <a:off x="3268" y="3631"/>
              <a:ext cx="760" cy="512"/>
              <a:chOff x="1248" y="1056"/>
              <a:chExt cx="864" cy="528"/>
            </a:xfrm>
          </p:grpSpPr>
          <p:sp>
            <p:nvSpPr>
              <p:cNvPr id="17448" name="AutoShape 110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3733"/>
              </a:p>
            </p:txBody>
          </p:sp>
          <p:sp>
            <p:nvSpPr>
              <p:cNvPr id="17449" name="Text Box 110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2667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sp>
          <p:nvSpPr>
            <p:cNvPr id="17436" name="AutoShape 1105" descr="Confeti grande"/>
            <p:cNvSpPr>
              <a:spLocks noChangeArrowheads="1"/>
            </p:cNvSpPr>
            <p:nvPr/>
          </p:nvSpPr>
          <p:spPr bwMode="auto">
            <a:xfrm>
              <a:off x="4028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7437" name="Text Box 1106"/>
            <p:cNvSpPr txBox="1">
              <a:spLocks noChangeArrowheads="1"/>
            </p:cNvSpPr>
            <p:nvPr/>
          </p:nvSpPr>
          <p:spPr bwMode="auto">
            <a:xfrm>
              <a:off x="3775" y="3955"/>
              <a:ext cx="760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Objeto 3</a:t>
              </a:r>
            </a:p>
          </p:txBody>
        </p:sp>
        <p:sp>
          <p:nvSpPr>
            <p:cNvPr id="17438" name="AutoShape 1107" descr="Confeti grande"/>
            <p:cNvSpPr>
              <a:spLocks noChangeArrowheads="1"/>
            </p:cNvSpPr>
            <p:nvPr/>
          </p:nvSpPr>
          <p:spPr bwMode="auto">
            <a:xfrm>
              <a:off x="4957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3733"/>
            </a:p>
          </p:txBody>
        </p:sp>
        <p:sp>
          <p:nvSpPr>
            <p:cNvPr id="17439" name="Text Box 1108"/>
            <p:cNvSpPr txBox="1">
              <a:spLocks noChangeArrowheads="1"/>
            </p:cNvSpPr>
            <p:nvPr/>
          </p:nvSpPr>
          <p:spPr bwMode="auto">
            <a:xfrm>
              <a:off x="4704" y="3956"/>
              <a:ext cx="760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2667" dirty="0">
                  <a:latin typeface="Times New Roman" pitchFamily="18" charset="0"/>
                </a:rPr>
                <a:t>Objeto 5</a:t>
              </a:r>
            </a:p>
          </p:txBody>
        </p:sp>
        <p:cxnSp>
          <p:nvCxnSpPr>
            <p:cNvPr id="17440" name="AutoShape 1109"/>
            <p:cNvCxnSpPr>
              <a:cxnSpLocks noChangeShapeType="1"/>
              <a:stCxn id="17457" idx="2"/>
              <a:endCxn id="17448" idx="0"/>
            </p:cNvCxnSpPr>
            <p:nvPr/>
          </p:nvCxnSpPr>
          <p:spPr bwMode="auto">
            <a:xfrm>
              <a:off x="2972" y="3539"/>
              <a:ext cx="655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1110"/>
            <p:cNvCxnSpPr>
              <a:cxnSpLocks noChangeShapeType="1"/>
              <a:stCxn id="17455" idx="2"/>
              <a:endCxn id="17448" idx="0"/>
            </p:cNvCxnSpPr>
            <p:nvPr/>
          </p:nvCxnSpPr>
          <p:spPr bwMode="auto">
            <a:xfrm>
              <a:off x="3479" y="3539"/>
              <a:ext cx="148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1111"/>
            <p:cNvCxnSpPr>
              <a:cxnSpLocks noChangeShapeType="1"/>
              <a:stCxn id="17423" idx="2"/>
              <a:endCxn id="17436" idx="0"/>
            </p:cNvCxnSpPr>
            <p:nvPr/>
          </p:nvCxnSpPr>
          <p:spPr bwMode="auto">
            <a:xfrm>
              <a:off x="3986" y="3539"/>
              <a:ext cx="147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1112"/>
            <p:cNvCxnSpPr>
              <a:cxnSpLocks noChangeShapeType="1"/>
              <a:stCxn id="17425" idx="2"/>
              <a:endCxn id="17436" idx="0"/>
            </p:cNvCxnSpPr>
            <p:nvPr/>
          </p:nvCxnSpPr>
          <p:spPr bwMode="auto">
            <a:xfrm flipH="1">
              <a:off x="4134" y="3539"/>
              <a:ext cx="317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1113"/>
            <p:cNvCxnSpPr>
              <a:cxnSpLocks noChangeShapeType="1"/>
              <a:stCxn id="17425" idx="2"/>
              <a:endCxn id="17438" idx="0"/>
            </p:cNvCxnSpPr>
            <p:nvPr/>
          </p:nvCxnSpPr>
          <p:spPr bwMode="auto">
            <a:xfrm>
              <a:off x="4451" y="3539"/>
              <a:ext cx="612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1114"/>
            <p:cNvCxnSpPr>
              <a:cxnSpLocks noChangeShapeType="1"/>
              <a:stCxn id="17453" idx="2"/>
              <a:endCxn id="17438" idx="0"/>
            </p:cNvCxnSpPr>
            <p:nvPr/>
          </p:nvCxnSpPr>
          <p:spPr bwMode="auto">
            <a:xfrm>
              <a:off x="4916" y="3539"/>
              <a:ext cx="147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6" name="AutoShape 1115"/>
            <p:cNvCxnSpPr>
              <a:cxnSpLocks noChangeShapeType="1"/>
              <a:stCxn id="17451" idx="2"/>
              <a:endCxn id="17438" idx="0"/>
            </p:cNvCxnSpPr>
            <p:nvPr/>
          </p:nvCxnSpPr>
          <p:spPr bwMode="auto">
            <a:xfrm flipH="1">
              <a:off x="5063" y="3539"/>
              <a:ext cx="317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447" name="Text Box 1116"/>
            <p:cNvSpPr txBox="1">
              <a:spLocks noChangeArrowheads="1"/>
            </p:cNvSpPr>
            <p:nvPr/>
          </p:nvSpPr>
          <p:spPr bwMode="auto">
            <a:xfrm>
              <a:off x="4368" y="2352"/>
              <a:ext cx="595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5333" dirty="0">
                  <a:solidFill>
                    <a:srgbClr val="FF3300"/>
                  </a:solidFill>
                  <a:latin typeface="Times New Roman" pitchFamily="18" charset="0"/>
                </a:rPr>
                <a:t>Febrero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95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ambios en el Software"/>
          <p:cNvSpPr>
            <a:spLocks noGrp="1"/>
          </p:cNvSpPr>
          <p:nvPr>
            <p:ph type="title"/>
          </p:nvPr>
        </p:nvSpPr>
        <p:spPr>
          <a:xfrm>
            <a:off x="141531" y="106291"/>
            <a:ext cx="18029600" cy="2286400"/>
          </a:xfrm>
          <a:prstGeom prst="rect">
            <a:avLst/>
          </a:prstGeom>
        </p:spPr>
        <p:txBody>
          <a:bodyPr/>
          <a:lstStyle/>
          <a:p>
            <a:r>
              <a:rPr sz="8800" dirty="0"/>
              <a:t>Cambios en el Software</a:t>
            </a:r>
          </a:p>
        </p:txBody>
      </p:sp>
      <p:sp>
        <p:nvSpPr>
          <p:cNvPr id="124" name="Tienen su origen en:…"/>
          <p:cNvSpPr>
            <a:spLocks noGrp="1"/>
          </p:cNvSpPr>
          <p:nvPr>
            <p:ph type="body" idx="1"/>
          </p:nvPr>
        </p:nvSpPr>
        <p:spPr>
          <a:xfrm>
            <a:off x="1366826" y="2884000"/>
            <a:ext cx="18649389" cy="9231800"/>
          </a:xfrm>
          <a:prstGeom prst="rect">
            <a:avLst/>
          </a:prstGeom>
        </p:spPr>
        <p:txBody>
          <a:bodyPr/>
          <a:lstStyle/>
          <a:p>
            <a:pPr marL="0" indent="0" defTabSz="657225">
              <a:spcBef>
                <a:spcPts val="4700"/>
              </a:spcBef>
              <a:buSzTx/>
              <a:buNone/>
              <a:defRPr sz="4160"/>
            </a:pPr>
            <a:r>
              <a:rPr lang="es-AR" sz="4400"/>
              <a:t>Tienen su origen en: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AR" sz="4400"/>
              <a:t>Cambios del negocio y nuevos requerimientos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AR" sz="4400"/>
              <a:t>Soporte de cambios de productos asociados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AR" sz="4400"/>
              <a:t>Reorganización de las prioridades de la empresa por crecimiento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AR" sz="4400"/>
              <a:t>Cambios en el presupuesto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AR" sz="4400"/>
              <a:t>Defectos encontrados a corregir</a:t>
            </a:r>
          </a:p>
          <a:p>
            <a:pPr marL="571500" indent="-571500" defTabSz="657225">
              <a:spcBef>
                <a:spcPts val="47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4160"/>
            </a:pPr>
            <a:r>
              <a:rPr lang="es-AR" sz="4400"/>
              <a:t>Oportunidades de mejora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CM como disciplina de gestión"/>
          <p:cNvSpPr>
            <a:spLocks noGrp="1"/>
          </p:cNvSpPr>
          <p:nvPr>
            <p:ph type="title"/>
          </p:nvPr>
        </p:nvSpPr>
        <p:spPr>
          <a:xfrm>
            <a:off x="2845448" y="357187"/>
            <a:ext cx="18405566" cy="3036095"/>
          </a:xfrm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r>
              <a:rPr dirty="0"/>
              <a:t>SCM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disciplina</a:t>
            </a:r>
            <a:r>
              <a:rPr dirty="0"/>
              <a:t> de </a:t>
            </a:r>
            <a:r>
              <a:rPr lang="es-US" dirty="0"/>
              <a:t>soporte</a:t>
            </a:r>
            <a:endParaRPr dirty="0"/>
          </a:p>
        </p:txBody>
      </p:sp>
      <p:pic>
        <p:nvPicPr>
          <p:cNvPr id="1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1477" y="7143750"/>
            <a:ext cx="5225996" cy="522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4968" y="7143750"/>
            <a:ext cx="5833651" cy="500721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Es una actividad “paraguas”, transversal a todo el proyecto con aplicación en las diferentes disciplinas."/>
          <p:cNvSpPr/>
          <p:nvPr/>
        </p:nvSpPr>
        <p:spPr>
          <a:xfrm>
            <a:off x="2980945" y="3811390"/>
            <a:ext cx="17015604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sz="6000" dirty="0"/>
              <a:t>Es una </a:t>
            </a:r>
            <a:r>
              <a:rPr lang="es-AR" sz="6000" dirty="0"/>
              <a:t>actividad</a:t>
            </a:r>
            <a:r>
              <a:rPr sz="6000" dirty="0"/>
              <a:t> “</a:t>
            </a:r>
            <a:r>
              <a:rPr sz="6000" dirty="0" err="1"/>
              <a:t>parag</a:t>
            </a:r>
            <a:r>
              <a:rPr lang="es-US" sz="6000" dirty="0" err="1"/>
              <a:t>üa</a:t>
            </a:r>
            <a:r>
              <a:rPr sz="6000" dirty="0"/>
              <a:t>s”, transversal a </a:t>
            </a:r>
            <a:r>
              <a:rPr sz="6000" dirty="0" err="1"/>
              <a:t>todo</a:t>
            </a:r>
            <a:r>
              <a:rPr sz="6000" dirty="0"/>
              <a:t> el </a:t>
            </a:r>
            <a:r>
              <a:rPr sz="6000" dirty="0" err="1"/>
              <a:t>proyecto</a:t>
            </a:r>
            <a:r>
              <a:rPr sz="6000" dirty="0"/>
              <a:t> con </a:t>
            </a:r>
            <a:r>
              <a:rPr sz="6000" dirty="0" err="1"/>
              <a:t>aplicación</a:t>
            </a:r>
            <a:r>
              <a:rPr sz="6000" dirty="0"/>
              <a:t> en las </a:t>
            </a:r>
            <a:r>
              <a:rPr sz="6000" dirty="0" err="1"/>
              <a:t>diferentes</a:t>
            </a:r>
            <a:r>
              <a:rPr sz="6000" dirty="0"/>
              <a:t> </a:t>
            </a:r>
            <a:r>
              <a:rPr sz="6000" dirty="0" err="1"/>
              <a:t>disciplinas</a:t>
            </a:r>
            <a:r>
              <a:rPr sz="6000" dirty="0"/>
              <a:t>.</a:t>
            </a: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Un poco de Historia"/>
          <p:cNvSpPr>
            <a:spLocks noGrp="1"/>
          </p:cNvSpPr>
          <p:nvPr>
            <p:ph type="title"/>
          </p:nvPr>
        </p:nvSpPr>
        <p:spPr>
          <a:xfrm>
            <a:off x="159819" y="673219"/>
            <a:ext cx="18029600" cy="17407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s-AR" sz="8000" b="1">
                <a:solidFill>
                  <a:schemeClr val="accent4">
                    <a:lumMod val="75000"/>
                  </a:schemeClr>
                </a:solidFill>
              </a:rPr>
              <a:t>Un poco de Historia</a:t>
            </a:r>
          </a:p>
        </p:txBody>
      </p:sp>
      <p:sp>
        <p:nvSpPr>
          <p:cNvPr id="127" name="Tiene su origen a mediados de 1950s, cuando CM (por Configuration Management) originalmente utilizado para desarrollo de hardware y control de producción, fue utilizado en el desarrollo de software."/>
          <p:cNvSpPr>
            <a:spLocks noGrp="1"/>
          </p:cNvSpPr>
          <p:nvPr>
            <p:ph type="body" idx="1"/>
          </p:nvPr>
        </p:nvSpPr>
        <p:spPr>
          <a:xfrm>
            <a:off x="10930266" y="2270014"/>
            <a:ext cx="9735173" cy="884039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s-AR" sz="6600" dirty="0"/>
              <a:t>Tiene su origen a mediados de 1950s, cuando CM (por </a:t>
            </a:r>
            <a:r>
              <a:rPr lang="es-AR" sz="6600" dirty="0" err="1"/>
              <a:t>Configuration</a:t>
            </a:r>
            <a:r>
              <a:rPr lang="es-AR" sz="6600" dirty="0"/>
              <a:t> Management) originalmente utilizado para desarrollo de hardware y control de producción, fue utilizado en el desarrollo de software.</a:t>
            </a:r>
          </a:p>
        </p:txBody>
      </p:sp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687" y="3166126"/>
            <a:ext cx="7724541" cy="9812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 thruBlk="1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cuadrito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adritos" id="{370E0FE6-E819-439E-8707-5E81F2FF62E7}" vid="{5A0D98C4-A9D9-4244-896A-DEC1297DD8DC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cuadritos</Template>
  <TotalTime>2008</TotalTime>
  <Words>1433</Words>
  <Application>Microsoft Office PowerPoint</Application>
  <PresentationFormat>Personalizado</PresentationFormat>
  <Paragraphs>317</Paragraphs>
  <Slides>46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8" baseType="lpstr">
      <vt:lpstr>Arial</vt:lpstr>
      <vt:lpstr>Calibri</vt:lpstr>
      <vt:lpstr>Dosis</vt:lpstr>
      <vt:lpstr>Dosis Light</vt:lpstr>
      <vt:lpstr>Helvetica</vt:lpstr>
      <vt:lpstr>Helvetica Neue</vt:lpstr>
      <vt:lpstr>Times New Roman</vt:lpstr>
      <vt:lpstr>Titillium Web Light</vt:lpstr>
      <vt:lpstr>Trebuchet MS</vt:lpstr>
      <vt:lpstr>Wingdings</vt:lpstr>
      <vt:lpstr>Wingdings 2</vt:lpstr>
      <vt:lpstr>cuadritos</vt:lpstr>
      <vt:lpstr>111 Mil Programadores</vt:lpstr>
      <vt:lpstr>Clínica GH-02 Introducción a la Gestión de Configuración de Software</vt:lpstr>
      <vt:lpstr>¿Cuándo pensamos en Software… en qué pensamos?</vt:lpstr>
      <vt:lpstr>El software</vt:lpstr>
      <vt:lpstr>La evolución del software</vt:lpstr>
      <vt:lpstr>Problemas</vt:lpstr>
      <vt:lpstr>Cambios en el Software</vt:lpstr>
      <vt:lpstr>SCM como disciplina de soporte</vt:lpstr>
      <vt:lpstr>Un poco de Historia</vt:lpstr>
      <vt:lpstr>¿Por qué deberíamos gestionar la configuración?</vt:lpstr>
      <vt:lpstr>Integridad del Producto</vt:lpstr>
      <vt:lpstr>Problemas en el manejo de componentes</vt:lpstr>
      <vt:lpstr>Algunos Conceptos Clave para la Gestión de Configuración de Software</vt:lpstr>
      <vt:lpstr>Ítem de Configuración de Software (SCI)</vt:lpstr>
      <vt:lpstr>Algunos ejemplos de Ítems de Configuración</vt:lpstr>
      <vt:lpstr>Versión</vt:lpstr>
      <vt:lpstr>Variante</vt:lpstr>
      <vt:lpstr>Identificación de la Línea Base</vt:lpstr>
      <vt:lpstr>Líneas Base</vt:lpstr>
      <vt:lpstr>Baseline (Línea Base)</vt:lpstr>
      <vt:lpstr>Representación de Líneas Base</vt:lpstr>
      <vt:lpstr>La Configuración del Software</vt:lpstr>
      <vt:lpstr>Evolución de una configuración</vt:lpstr>
      <vt:lpstr>Presentación de PowerPoint</vt:lpstr>
      <vt:lpstr>Creación de ramas</vt:lpstr>
      <vt:lpstr>Integración de ramas</vt:lpstr>
      <vt:lpstr>¿Qué es un Repositorio?</vt:lpstr>
      <vt:lpstr>Ejemplo de Repositorio…</vt:lpstr>
      <vt:lpstr>Funcionamiento del Repositorio</vt:lpstr>
      <vt:lpstr>Repositorios Centralizados</vt:lpstr>
      <vt:lpstr>Repositorios Descentralizados</vt:lpstr>
      <vt:lpstr>Actividades Fundamentales de la  Administración de Configuración de Software </vt:lpstr>
      <vt:lpstr>Presentación de PowerPoint</vt:lpstr>
      <vt:lpstr>Identificación de ítems de configuración</vt:lpstr>
      <vt:lpstr>Ítems de Configuración para un proyecto de desarrollo de software</vt:lpstr>
      <vt:lpstr>Presentación de PowerPoint</vt:lpstr>
      <vt:lpstr>Proceso de Control de Cambios</vt:lpstr>
      <vt:lpstr>Control de Cambios</vt:lpstr>
      <vt:lpstr>El Comité de Control de Cambios</vt:lpstr>
      <vt:lpstr>Auditoría y revisión </vt:lpstr>
      <vt:lpstr>Auditorías de Configuración</vt:lpstr>
      <vt:lpstr>Presentación de PowerPoint</vt:lpstr>
      <vt:lpstr>Algunas preguntas que podría responder</vt:lpstr>
      <vt:lpstr>Presentación de PowerPoint</vt:lpstr>
      <vt:lpstr> Recuerdan… Manifiesto Ágil</vt:lpstr>
      <vt:lpstr>SCM en Agile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Configuration Management SCM</dc:title>
  <dc:creator>Judith Meles;Joaquín Robles</dc:creator>
  <cp:lastModifiedBy>Judith Meles</cp:lastModifiedBy>
  <cp:revision>68</cp:revision>
  <cp:lastPrinted>2018-08-09T23:30:36Z</cp:lastPrinted>
  <dcterms:modified xsi:type="dcterms:W3CDTF">2019-04-08T16:37:43Z</dcterms:modified>
</cp:coreProperties>
</file>